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0"/>
  </p:notesMasterIdLst>
  <p:sldIdLst>
    <p:sldId id="256" r:id="rId5"/>
    <p:sldId id="280" r:id="rId6"/>
    <p:sldId id="3405" r:id="rId7"/>
    <p:sldId id="323" r:id="rId8"/>
    <p:sldId id="333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24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4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44421-B524-4392-BC0B-E52391872B29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21FB8-A4CE-4E91-B767-807F9C8E9C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11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07E95-95C1-41DB-BF7D-4637DA41E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30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1623F-76EE-41EF-A18B-22B9B5DCB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C3550E-7411-4471-9E5B-249D50DEE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4F427-4B2F-4653-9700-F13493CD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AB76C-8810-4909-B929-196E5573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8564E7-627C-46C4-8FB9-FB671ED6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91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17E6D-83CA-4A32-BAF4-C6621B8E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EC2046-166C-411A-A796-6DAE2AEEB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67CACE-2AFB-48FA-86C7-C698F048B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7C64F7-C456-4C19-B61B-E19B7DCD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02B831-F03A-4D25-8806-5054BA9B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102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6D74BF-CA22-4D6A-B25D-CA75CF6C1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A15E8E-1938-4524-BC6D-4FD8B79E2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BAFD8B-9D7B-44C9-843C-142E1CB8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7B3679-D7C8-40B2-A23D-2420E02E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5C0AC3-37EE-4A76-857C-F0345C6A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14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FB950-7538-48A5-B7BA-4B7641115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934FF7-F01A-4A57-A2D5-7CC7894D7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4AD9E-8F82-4D89-AECA-1E655626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11EDCE-4288-4EEB-8AAC-8849D0CB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A88798-8E66-45A9-BF36-785AD03F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446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8B300-A314-44F5-AE64-69EA7BCE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5CF10A-4DF8-45AA-909A-59C012AB0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F4C46C-C6B1-4413-AD11-FCFC8D52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59F7F-243F-4207-9FA5-CFBB5A17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B40709-3353-4206-8EEE-2EFABA8A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719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8521B-F78B-4B60-902A-56C8FF35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4AC1A8-EE7D-418E-AF9B-3583F413F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CAAA2-CE67-4EEB-B644-AB2ADCCF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00D037-5CF3-48FF-A761-717C7495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C74303-2D97-4787-9FE9-7641FB3C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698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EBDCB-E6BE-461D-92E4-88C43B8F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B36E5-FF67-4BB6-8C96-99DF3AB71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4EA21A-871D-4A5D-AAE4-8258EC23F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CFBFF1-1F19-4806-914A-4A9F3D88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6C4DA1-A314-4B1E-BD19-5693CD15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DFD7B6-D726-4F33-A576-99BAEF2B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27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31946-15C4-4E28-9799-AB4ADFA0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2C7F7F-7B61-49FA-A7A8-36773BFC1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3C6E3B-4644-43A2-BB08-1707053ED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6D656F-AC80-405F-956C-033AEFA70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C7C7C7-DE08-4736-B1BA-C6B173A63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235C4A-6218-49D3-81C7-F95D595C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1DCDE1-26CE-407D-A043-57A9F23CA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C4F2A1-E97F-477A-A00B-AAF4EC78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533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29DA2-1060-4A7F-BB19-A9764EA8D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4AD0A5-76E6-4ED5-AFD2-806EACF1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D117B8-75EE-46AC-B6C5-8335FC5C8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52C6AB-7854-4C58-9FB1-52F26077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190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124D98-6945-43A0-B74C-D5172F60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2831C6-EC53-40C8-9EFC-A6FEBA5E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1A4B73-CF27-4985-8F59-560EDA36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25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72F0D-D376-4538-B124-C9CBFB602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76527-C410-47CA-AC8F-BBF0FECAA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41B4E7-B286-498D-840F-39BD783EE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F246A4-1DD3-4B5D-9E4D-4DAFE74B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51A7A2-27ED-4551-A765-496168CE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AB0A3B-519F-4657-B3DC-0A0AF95F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67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17BFA-6AF8-48C7-9E64-D1CBB978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1FB50-AA82-423F-A2A2-9B1D9E36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2DC7EA-AA85-4EA0-8230-2EB6FB4F6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CC335-761B-4C03-BD2F-DA5ACA3C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3A0B37-DE27-4CCB-B010-B85BA1D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836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611B0-C2D7-4E68-BF93-F1DEEFD2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077B61-7B2C-4DC9-BED2-5E8222A72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B60263-CC29-45C7-BF18-38E1BE6DE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090C89-242D-4EC5-817E-FC24DE82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519275-A0B4-4B3F-84A4-A63B19A15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DC399F-3016-4CC0-9F6A-4F4B51C4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631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FDFD7-EFA2-4141-BC1D-C0A4386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055C7F-FA5A-4314-ACD9-4700DC2D3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F5505D-262E-487B-B4FF-02A19706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AF140-E0A4-45C3-9323-592F65EF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6021C4-361A-4A0C-9543-30608386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543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AF4164-A356-44B1-90EB-B5293493B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2A9BB9-0460-4A57-9D51-58BD898BD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911AA0-7A8B-4A62-AE9B-74356A2C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D8486-9B2D-4CAB-ABC6-F2E06CC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C7E84E-B884-4C40-AC03-DA128B6D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318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4C2C1-851E-4AC6-9230-D7943AFFE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CB9F78-54FF-4CAA-87B0-FDA93D092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78E92-3342-4D0C-9A49-B89E47F1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0FD0B7-89DD-4C87-B9C5-7DB63EF1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6677A5-5937-4505-810F-28FDB8BE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782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C57A6-E648-4ECB-83FF-49525C27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0C155-398B-46CC-A23A-D613B1A02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066AA-49B0-45E6-B938-724E8DF2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AE271B-CD07-4989-BAF5-3883563F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479508-22D0-472D-9DFB-91B777E4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412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FA45D-0DAD-4126-9B15-5DADFFE6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B41B61-2CF8-4D69-A650-9DA466D6A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2C14F5-8DA8-4676-9877-78BC18B0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9D30B7-7324-4F48-89D0-73B46F2B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19062C-B996-4E4A-BF08-9DAFCFB0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577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1506C-61EE-4758-9561-31E60E61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20872-A770-46A2-BE80-FEF47A58A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6264A4-BD88-445A-8D60-A76F2C83B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5D5DC8-E559-4B47-A3E0-9D3BD211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EB54C8-B782-4EBF-ACF9-A4DB5715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D4716B-28D3-4575-953B-5F28CEB5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17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24212-4F86-4E7D-A703-B7BADAFA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112B76-6A93-487B-9915-F6C2CFD8D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A2EBA9-B8B5-458C-9688-E369175B2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4171AD-F95F-47BB-867D-C7B87735F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E43960-DA38-4269-A799-282908DA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526C3A-34BF-49D5-B782-6787B6D4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12BF96-6A45-47CE-8185-BCAD0EC8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5FAC50-E890-49F3-A57E-7080375F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165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B7A7A-F385-45F0-B3CE-F9009184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B5410B-5AEF-416F-8F7E-AD44AE4B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A51D53-D710-4F37-9062-D1B88DA5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8AD11A-7620-4AC8-BAC1-F9FA55AC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185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9E7D17-CB66-4AF9-9F40-8EC92464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7E831A-B95E-4C7C-A5C8-8AAC2485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88AC11-89BC-47E0-82FA-7B279EFB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3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2AC7A-A3D7-4C2C-968C-1134EC62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5B4BF7-5D5B-44D4-B349-2FE98BAE3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897B6A-F7E5-4E4E-8B0A-514A72A1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088E48-43D0-44F5-9393-CF08EF05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AD7FA-36DD-458C-A9C5-FB28A8D0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801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48375-8963-4570-A6EA-59478EC9C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F0785-016A-46B4-AF01-4960BCFC2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B01C30-C708-4953-A975-3553AAAB6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10F493-1E0A-4532-8B94-3D9190FB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8725E4-204A-4D66-9CB3-74C28606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D61E28-58B8-490F-9767-A41D11A3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70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3B505-9488-4E4F-8BCF-F6A08F85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5B991C-3555-4248-AF47-DFDD729BA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8E9798-AC46-4D70-A96F-3F1A89BC8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7D2ED6-FFC6-4688-AAA0-09767407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FE80D0-0EC1-4356-B8BD-D7C79386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2C0F74-C7CA-4891-B0E7-5F04EAC8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223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E867D-4071-40DB-BE4F-3A2940EB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A8052C-9D2F-4EFD-A3E5-8CBD55829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1795E4-0D75-4B61-A89F-9890C616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9CBDB6-5F53-463D-AB86-BE20CDCD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235D6-0301-4714-A553-F7417098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261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B846D9-C158-4E6E-9006-B036A66FB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6D992E-7DFB-4927-BD1B-07D22678D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8FBA9B-83FA-4176-BCD5-724646B4B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17F62-2D35-4D65-89E6-FAC46B0E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7F41BC-E1F4-4C9C-BD8E-DCAB81A1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3905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0282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748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5660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5900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9266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9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BC68F-5DF6-4FC1-8153-5CBF5420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CD6609-4ED1-4132-9269-A7F562A2B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306CDE-C59D-4949-8AEB-DD21105D3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FDD3AB-4412-433C-BF03-C12E53338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34BED1-71F1-4690-9670-5AC23F06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A64A39-747B-49D2-B9F0-5F4F4CCE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1970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080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4116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2287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7021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654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8597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631F4-A579-4187-A09A-3C55CF8BD104}"/>
              </a:ext>
            </a:extLst>
          </p:cNvPr>
          <p:cNvSpPr/>
          <p:nvPr userDrawn="1"/>
        </p:nvSpPr>
        <p:spPr>
          <a:xfrm>
            <a:off x="0" y="4899258"/>
            <a:ext cx="12192000" cy="1958741"/>
          </a:xfrm>
          <a:prstGeom prst="rect">
            <a:avLst/>
          </a:prstGeom>
          <a:solidFill>
            <a:srgbClr val="11937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20CF2E-4871-4E8D-A5F4-688EC4792FE3}"/>
              </a:ext>
            </a:extLst>
          </p:cNvPr>
          <p:cNvSpPr/>
          <p:nvPr userDrawn="1"/>
        </p:nvSpPr>
        <p:spPr>
          <a:xfrm flipH="1">
            <a:off x="554437" y="750972"/>
            <a:ext cx="10832241" cy="2300438"/>
          </a:xfrm>
          <a:prstGeom prst="rect">
            <a:avLst/>
          </a:prstGeom>
          <a:gradFill flip="none" rotWithShape="1">
            <a:gsLst>
              <a:gs pos="1000">
                <a:schemeClr val="bg1">
                  <a:alpha val="0"/>
                </a:schemeClr>
              </a:gs>
              <a:gs pos="100000">
                <a:schemeClr val="bg1">
                  <a:alpha val="12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0134D5-1C04-4F41-970A-9695BCE5DB1C}"/>
              </a:ext>
            </a:extLst>
          </p:cNvPr>
          <p:cNvSpPr txBox="1"/>
          <p:nvPr userDrawn="1"/>
        </p:nvSpPr>
        <p:spPr>
          <a:xfrm>
            <a:off x="764021" y="1024028"/>
            <a:ext cx="9187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+mj-ea"/>
                <a:ea typeface="+mj-ea"/>
              </a:rPr>
              <a:t>在朋友圈晒出你的作业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+mj-ea"/>
                <a:ea typeface="+mj-ea"/>
              </a:rPr>
              <a:t>让更多朋友看到你的练习成果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B85311B-DDA1-4B15-8B55-B6B78FE61514}"/>
              </a:ext>
            </a:extLst>
          </p:cNvPr>
          <p:cNvCxnSpPr>
            <a:cxnSpLocks/>
          </p:cNvCxnSpPr>
          <p:nvPr userDrawn="1"/>
        </p:nvCxnSpPr>
        <p:spPr>
          <a:xfrm>
            <a:off x="554438" y="750972"/>
            <a:ext cx="0" cy="2300438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22011EA-AE03-4D9F-AF7F-BEC703A1F8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8" y="3730851"/>
            <a:ext cx="3606705" cy="2029006"/>
          </a:xfrm>
          <a:prstGeom prst="rect">
            <a:avLst/>
          </a:prstGeom>
          <a:effectLst>
            <a:reflection blurRad="63500" stA="40000" endPos="3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2ADC07-0ACD-4B5C-A3C1-F09F55BA3314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60" y="3730851"/>
            <a:ext cx="3606705" cy="2029006"/>
          </a:xfrm>
          <a:prstGeom prst="rect">
            <a:avLst/>
          </a:prstGeom>
          <a:effectLst>
            <a:reflection blurRad="63500" stA="40000" endPos="35000" dir="5400000" sy="-100000" algn="bl" rotWithShape="0"/>
          </a:effec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BD1BFC0-9D54-48B5-922B-E8316B4469CF}"/>
              </a:ext>
            </a:extLst>
          </p:cNvPr>
          <p:cNvGrpSpPr/>
          <p:nvPr userDrawn="1"/>
        </p:nvGrpSpPr>
        <p:grpSpPr>
          <a:xfrm>
            <a:off x="2292514" y="4650943"/>
            <a:ext cx="574018" cy="605104"/>
            <a:chOff x="-1361911" y="5641543"/>
            <a:chExt cx="574018" cy="60510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55CD655-00FF-44FD-8E38-EB79446BB44C}"/>
                </a:ext>
              </a:extLst>
            </p:cNvPr>
            <p:cNvSpPr/>
            <p:nvPr/>
          </p:nvSpPr>
          <p:spPr>
            <a:xfrm>
              <a:off x="-1361911" y="5641543"/>
              <a:ext cx="289910" cy="289906"/>
            </a:xfrm>
            <a:prstGeom prst="ellipse">
              <a:avLst/>
            </a:prstGeom>
            <a:solidFill>
              <a:srgbClr val="16BA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FAEE4CE-8CD3-4FFF-9F4A-B82A78F662B8}"/>
                </a:ext>
              </a:extLst>
            </p:cNvPr>
            <p:cNvSpPr/>
            <p:nvPr/>
          </p:nvSpPr>
          <p:spPr>
            <a:xfrm>
              <a:off x="-1290392" y="5713060"/>
              <a:ext cx="146873" cy="146873"/>
            </a:xfrm>
            <a:prstGeom prst="ellipse">
              <a:avLst/>
            </a:prstGeom>
            <a:solidFill>
              <a:srgbClr val="16BA98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0E88286-EE36-4093-9F8E-61B143A35B01}"/>
                </a:ext>
              </a:extLst>
            </p:cNvPr>
            <p:cNvGrpSpPr/>
            <p:nvPr/>
          </p:nvGrpSpPr>
          <p:grpSpPr>
            <a:xfrm>
              <a:off x="-1260968" y="5759284"/>
              <a:ext cx="473075" cy="487363"/>
              <a:chOff x="-1396863" y="5931015"/>
              <a:chExt cx="473075" cy="487363"/>
            </a:xfrm>
            <a:gradFill>
              <a:gsLst>
                <a:gs pos="1000">
                  <a:srgbClr val="119377"/>
                </a:gs>
                <a:gs pos="100000">
                  <a:srgbClr val="16BA98"/>
                </a:gs>
              </a:gsLst>
              <a:lin ang="0" scaled="1"/>
            </a:gra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5A46C171-3623-4E8F-A29D-59CB1F3C7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55550" y="6105640"/>
                <a:ext cx="25400" cy="26988"/>
              </a:xfrm>
              <a:custGeom>
                <a:avLst/>
                <a:gdLst>
                  <a:gd name="T0" fmla="*/ 47 w 65"/>
                  <a:gd name="T1" fmla="*/ 57 h 65"/>
                  <a:gd name="T2" fmla="*/ 57 w 65"/>
                  <a:gd name="T3" fmla="*/ 19 h 65"/>
                  <a:gd name="T4" fmla="*/ 18 w 65"/>
                  <a:gd name="T5" fmla="*/ 8 h 65"/>
                  <a:gd name="T6" fmla="*/ 8 w 65"/>
                  <a:gd name="T7" fmla="*/ 47 h 65"/>
                  <a:gd name="T8" fmla="*/ 47 w 65"/>
                  <a:gd name="T9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5">
                    <a:moveTo>
                      <a:pt x="47" y="57"/>
                    </a:moveTo>
                    <a:cubicBezTo>
                      <a:pt x="60" y="50"/>
                      <a:pt x="65" y="32"/>
                      <a:pt x="57" y="19"/>
                    </a:cubicBezTo>
                    <a:cubicBezTo>
                      <a:pt x="49" y="5"/>
                      <a:pt x="32" y="0"/>
                      <a:pt x="18" y="8"/>
                    </a:cubicBezTo>
                    <a:cubicBezTo>
                      <a:pt x="5" y="16"/>
                      <a:pt x="0" y="33"/>
                      <a:pt x="8" y="47"/>
                    </a:cubicBezTo>
                    <a:cubicBezTo>
                      <a:pt x="16" y="61"/>
                      <a:pt x="33" y="65"/>
                      <a:pt x="47" y="57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E97F8A87-4A05-4111-B949-2D44DAFE4C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96863" y="5931015"/>
                <a:ext cx="473075" cy="487363"/>
              </a:xfrm>
              <a:custGeom>
                <a:avLst/>
                <a:gdLst>
                  <a:gd name="T0" fmla="*/ 230 w 1183"/>
                  <a:gd name="T1" fmla="*/ 863 h 1219"/>
                  <a:gd name="T2" fmla="*/ 409 w 1183"/>
                  <a:gd name="T3" fmla="*/ 1007 h 1219"/>
                  <a:gd name="T4" fmla="*/ 621 w 1183"/>
                  <a:gd name="T5" fmla="*/ 1097 h 1219"/>
                  <a:gd name="T6" fmla="*/ 622 w 1183"/>
                  <a:gd name="T7" fmla="*/ 1097 h 1219"/>
                  <a:gd name="T8" fmla="*/ 682 w 1183"/>
                  <a:gd name="T9" fmla="*/ 1200 h 1219"/>
                  <a:gd name="T10" fmla="*/ 721 w 1183"/>
                  <a:gd name="T11" fmla="*/ 1211 h 1219"/>
                  <a:gd name="T12" fmla="*/ 1165 w 1183"/>
                  <a:gd name="T13" fmla="*/ 954 h 1219"/>
                  <a:gd name="T14" fmla="*/ 1175 w 1183"/>
                  <a:gd name="T15" fmla="*/ 916 h 1219"/>
                  <a:gd name="T16" fmla="*/ 1114 w 1183"/>
                  <a:gd name="T17" fmla="*/ 809 h 1219"/>
                  <a:gd name="T18" fmla="*/ 1020 w 1183"/>
                  <a:gd name="T19" fmla="*/ 419 h 1219"/>
                  <a:gd name="T20" fmla="*/ 909 w 1183"/>
                  <a:gd name="T21" fmla="*/ 227 h 1219"/>
                  <a:gd name="T22" fmla="*/ 754 w 1183"/>
                  <a:gd name="T23" fmla="*/ 185 h 1219"/>
                  <a:gd name="T24" fmla="*/ 708 w 1183"/>
                  <a:gd name="T25" fmla="*/ 234 h 1219"/>
                  <a:gd name="T26" fmla="*/ 577 w 1183"/>
                  <a:gd name="T27" fmla="*/ 221 h 1219"/>
                  <a:gd name="T28" fmla="*/ 532 w 1183"/>
                  <a:gd name="T29" fmla="*/ 270 h 1219"/>
                  <a:gd name="T30" fmla="*/ 400 w 1183"/>
                  <a:gd name="T31" fmla="*/ 257 h 1219"/>
                  <a:gd name="T32" fmla="*/ 359 w 1183"/>
                  <a:gd name="T33" fmla="*/ 299 h 1219"/>
                  <a:gd name="T34" fmla="*/ 229 w 1183"/>
                  <a:gd name="T35" fmla="*/ 74 h 1219"/>
                  <a:gd name="T36" fmla="*/ 73 w 1183"/>
                  <a:gd name="T37" fmla="*/ 32 h 1219"/>
                  <a:gd name="T38" fmla="*/ 31 w 1183"/>
                  <a:gd name="T39" fmla="*/ 188 h 1219"/>
                  <a:gd name="T40" fmla="*/ 236 w 1183"/>
                  <a:gd name="T41" fmla="*/ 543 h 1219"/>
                  <a:gd name="T42" fmla="*/ 195 w 1183"/>
                  <a:gd name="T43" fmla="*/ 627 h 1219"/>
                  <a:gd name="T44" fmla="*/ 230 w 1183"/>
                  <a:gd name="T45" fmla="*/ 863 h 1219"/>
                  <a:gd name="T46" fmla="*/ 246 w 1183"/>
                  <a:gd name="T47" fmla="*/ 652 h 1219"/>
                  <a:gd name="T48" fmla="*/ 271 w 1183"/>
                  <a:gd name="T49" fmla="*/ 602 h 1219"/>
                  <a:gd name="T50" fmla="*/ 367 w 1183"/>
                  <a:gd name="T51" fmla="*/ 770 h 1219"/>
                  <a:gd name="T52" fmla="*/ 406 w 1183"/>
                  <a:gd name="T53" fmla="*/ 780 h 1219"/>
                  <a:gd name="T54" fmla="*/ 417 w 1183"/>
                  <a:gd name="T55" fmla="*/ 742 h 1219"/>
                  <a:gd name="T56" fmla="*/ 80 w 1183"/>
                  <a:gd name="T57" fmla="*/ 159 h 1219"/>
                  <a:gd name="T58" fmla="*/ 101 w 1183"/>
                  <a:gd name="T59" fmla="*/ 81 h 1219"/>
                  <a:gd name="T60" fmla="*/ 179 w 1183"/>
                  <a:gd name="T61" fmla="*/ 102 h 1219"/>
                  <a:gd name="T62" fmla="*/ 458 w 1183"/>
                  <a:gd name="T63" fmla="*/ 586 h 1219"/>
                  <a:gd name="T64" fmla="*/ 497 w 1183"/>
                  <a:gd name="T65" fmla="*/ 596 h 1219"/>
                  <a:gd name="T66" fmla="*/ 508 w 1183"/>
                  <a:gd name="T67" fmla="*/ 557 h 1219"/>
                  <a:gd name="T68" fmla="*/ 408 w 1183"/>
                  <a:gd name="T69" fmla="*/ 385 h 1219"/>
                  <a:gd name="T70" fmla="*/ 429 w 1183"/>
                  <a:gd name="T71" fmla="*/ 307 h 1219"/>
                  <a:gd name="T72" fmla="*/ 507 w 1183"/>
                  <a:gd name="T73" fmla="*/ 328 h 1219"/>
                  <a:gd name="T74" fmla="*/ 606 w 1183"/>
                  <a:gd name="T75" fmla="*/ 500 h 1219"/>
                  <a:gd name="T76" fmla="*/ 645 w 1183"/>
                  <a:gd name="T77" fmla="*/ 511 h 1219"/>
                  <a:gd name="T78" fmla="*/ 656 w 1183"/>
                  <a:gd name="T79" fmla="*/ 472 h 1219"/>
                  <a:gd name="T80" fmla="*/ 585 w 1183"/>
                  <a:gd name="T81" fmla="*/ 348 h 1219"/>
                  <a:gd name="T82" fmla="*/ 605 w 1183"/>
                  <a:gd name="T83" fmla="*/ 271 h 1219"/>
                  <a:gd name="T84" fmla="*/ 683 w 1183"/>
                  <a:gd name="T85" fmla="*/ 291 h 1219"/>
                  <a:gd name="T86" fmla="*/ 755 w 1183"/>
                  <a:gd name="T87" fmla="*/ 415 h 1219"/>
                  <a:gd name="T88" fmla="*/ 793 w 1183"/>
                  <a:gd name="T89" fmla="*/ 425 h 1219"/>
                  <a:gd name="T90" fmla="*/ 804 w 1183"/>
                  <a:gd name="T91" fmla="*/ 386 h 1219"/>
                  <a:gd name="T92" fmla="*/ 761 w 1183"/>
                  <a:gd name="T93" fmla="*/ 312 h 1219"/>
                  <a:gd name="T94" fmla="*/ 782 w 1183"/>
                  <a:gd name="T95" fmla="*/ 234 h 1219"/>
                  <a:gd name="T96" fmla="*/ 860 w 1183"/>
                  <a:gd name="T97" fmla="*/ 255 h 1219"/>
                  <a:gd name="T98" fmla="*/ 971 w 1183"/>
                  <a:gd name="T99" fmla="*/ 448 h 1219"/>
                  <a:gd name="T100" fmla="*/ 1057 w 1183"/>
                  <a:gd name="T101" fmla="*/ 814 h 1219"/>
                  <a:gd name="T102" fmla="*/ 1060 w 1183"/>
                  <a:gd name="T103" fmla="*/ 831 h 1219"/>
                  <a:gd name="T104" fmla="*/ 1112 w 1183"/>
                  <a:gd name="T105" fmla="*/ 919 h 1219"/>
                  <a:gd name="T106" fmla="*/ 717 w 1183"/>
                  <a:gd name="T107" fmla="*/ 1147 h 1219"/>
                  <a:gd name="T108" fmla="*/ 666 w 1183"/>
                  <a:gd name="T109" fmla="*/ 1058 h 1219"/>
                  <a:gd name="T110" fmla="*/ 648 w 1183"/>
                  <a:gd name="T111" fmla="*/ 1045 h 1219"/>
                  <a:gd name="T112" fmla="*/ 438 w 1183"/>
                  <a:gd name="T113" fmla="*/ 958 h 1219"/>
                  <a:gd name="T114" fmla="*/ 271 w 1183"/>
                  <a:gd name="T115" fmla="*/ 824 h 1219"/>
                  <a:gd name="T116" fmla="*/ 246 w 1183"/>
                  <a:gd name="T117" fmla="*/ 652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83" h="1219">
                    <a:moveTo>
                      <a:pt x="230" y="863"/>
                    </a:moveTo>
                    <a:cubicBezTo>
                      <a:pt x="283" y="919"/>
                      <a:pt x="343" y="968"/>
                      <a:pt x="409" y="1007"/>
                    </a:cubicBezTo>
                    <a:cubicBezTo>
                      <a:pt x="475" y="1047"/>
                      <a:pt x="546" y="1077"/>
                      <a:pt x="621" y="1097"/>
                    </a:cubicBezTo>
                    <a:lnTo>
                      <a:pt x="622" y="1097"/>
                    </a:lnTo>
                    <a:lnTo>
                      <a:pt x="682" y="1200"/>
                    </a:lnTo>
                    <a:cubicBezTo>
                      <a:pt x="690" y="1214"/>
                      <a:pt x="707" y="1219"/>
                      <a:pt x="721" y="1211"/>
                    </a:cubicBezTo>
                    <a:lnTo>
                      <a:pt x="1165" y="954"/>
                    </a:lnTo>
                    <a:cubicBezTo>
                      <a:pt x="1178" y="947"/>
                      <a:pt x="1183" y="929"/>
                      <a:pt x="1175" y="916"/>
                    </a:cubicBezTo>
                    <a:lnTo>
                      <a:pt x="1114" y="809"/>
                    </a:lnTo>
                    <a:cubicBezTo>
                      <a:pt x="1121" y="674"/>
                      <a:pt x="1089" y="538"/>
                      <a:pt x="1020" y="419"/>
                    </a:cubicBezTo>
                    <a:lnTo>
                      <a:pt x="909" y="227"/>
                    </a:lnTo>
                    <a:cubicBezTo>
                      <a:pt x="878" y="172"/>
                      <a:pt x="808" y="154"/>
                      <a:pt x="754" y="185"/>
                    </a:cubicBezTo>
                    <a:cubicBezTo>
                      <a:pt x="733" y="197"/>
                      <a:pt x="718" y="214"/>
                      <a:pt x="708" y="234"/>
                    </a:cubicBezTo>
                    <a:cubicBezTo>
                      <a:pt x="673" y="203"/>
                      <a:pt x="620" y="196"/>
                      <a:pt x="577" y="221"/>
                    </a:cubicBezTo>
                    <a:cubicBezTo>
                      <a:pt x="557" y="233"/>
                      <a:pt x="541" y="250"/>
                      <a:pt x="532" y="270"/>
                    </a:cubicBezTo>
                    <a:cubicBezTo>
                      <a:pt x="496" y="239"/>
                      <a:pt x="443" y="233"/>
                      <a:pt x="400" y="257"/>
                    </a:cubicBezTo>
                    <a:cubicBezTo>
                      <a:pt x="383" y="268"/>
                      <a:pt x="369" y="282"/>
                      <a:pt x="359" y="299"/>
                    </a:cubicBezTo>
                    <a:lnTo>
                      <a:pt x="229" y="74"/>
                    </a:lnTo>
                    <a:cubicBezTo>
                      <a:pt x="197" y="19"/>
                      <a:pt x="127" y="0"/>
                      <a:pt x="73" y="32"/>
                    </a:cubicBezTo>
                    <a:cubicBezTo>
                      <a:pt x="18" y="63"/>
                      <a:pt x="0" y="133"/>
                      <a:pt x="31" y="188"/>
                    </a:cubicBezTo>
                    <a:lnTo>
                      <a:pt x="236" y="543"/>
                    </a:lnTo>
                    <a:lnTo>
                      <a:pt x="195" y="627"/>
                    </a:lnTo>
                    <a:cubicBezTo>
                      <a:pt x="156" y="705"/>
                      <a:pt x="170" y="800"/>
                      <a:pt x="230" y="863"/>
                    </a:cubicBezTo>
                    <a:close/>
                    <a:moveTo>
                      <a:pt x="246" y="652"/>
                    </a:moveTo>
                    <a:lnTo>
                      <a:pt x="271" y="602"/>
                    </a:lnTo>
                    <a:lnTo>
                      <a:pt x="367" y="770"/>
                    </a:lnTo>
                    <a:cubicBezTo>
                      <a:pt x="375" y="784"/>
                      <a:pt x="393" y="788"/>
                      <a:pt x="406" y="780"/>
                    </a:cubicBezTo>
                    <a:cubicBezTo>
                      <a:pt x="420" y="773"/>
                      <a:pt x="425" y="755"/>
                      <a:pt x="417" y="742"/>
                    </a:cubicBezTo>
                    <a:cubicBezTo>
                      <a:pt x="406" y="724"/>
                      <a:pt x="89" y="174"/>
                      <a:pt x="80" y="159"/>
                    </a:cubicBezTo>
                    <a:cubicBezTo>
                      <a:pt x="65" y="132"/>
                      <a:pt x="74" y="97"/>
                      <a:pt x="101" y="81"/>
                    </a:cubicBezTo>
                    <a:cubicBezTo>
                      <a:pt x="129" y="66"/>
                      <a:pt x="163" y="75"/>
                      <a:pt x="179" y="102"/>
                    </a:cubicBezTo>
                    <a:lnTo>
                      <a:pt x="458" y="586"/>
                    </a:lnTo>
                    <a:cubicBezTo>
                      <a:pt x="466" y="599"/>
                      <a:pt x="484" y="604"/>
                      <a:pt x="497" y="596"/>
                    </a:cubicBezTo>
                    <a:cubicBezTo>
                      <a:pt x="511" y="588"/>
                      <a:pt x="516" y="571"/>
                      <a:pt x="508" y="557"/>
                    </a:cubicBezTo>
                    <a:lnTo>
                      <a:pt x="408" y="385"/>
                    </a:lnTo>
                    <a:cubicBezTo>
                      <a:pt x="392" y="357"/>
                      <a:pt x="402" y="322"/>
                      <a:pt x="429" y="307"/>
                    </a:cubicBezTo>
                    <a:cubicBezTo>
                      <a:pt x="456" y="291"/>
                      <a:pt x="491" y="300"/>
                      <a:pt x="507" y="328"/>
                    </a:cubicBezTo>
                    <a:lnTo>
                      <a:pt x="606" y="500"/>
                    </a:lnTo>
                    <a:cubicBezTo>
                      <a:pt x="614" y="514"/>
                      <a:pt x="632" y="519"/>
                      <a:pt x="645" y="511"/>
                    </a:cubicBezTo>
                    <a:cubicBezTo>
                      <a:pt x="659" y="503"/>
                      <a:pt x="664" y="485"/>
                      <a:pt x="656" y="472"/>
                    </a:cubicBezTo>
                    <a:lnTo>
                      <a:pt x="585" y="348"/>
                    </a:lnTo>
                    <a:cubicBezTo>
                      <a:pt x="569" y="321"/>
                      <a:pt x="578" y="286"/>
                      <a:pt x="605" y="271"/>
                    </a:cubicBezTo>
                    <a:cubicBezTo>
                      <a:pt x="633" y="255"/>
                      <a:pt x="668" y="264"/>
                      <a:pt x="683" y="291"/>
                    </a:cubicBezTo>
                    <a:lnTo>
                      <a:pt x="755" y="415"/>
                    </a:lnTo>
                    <a:cubicBezTo>
                      <a:pt x="762" y="428"/>
                      <a:pt x="780" y="433"/>
                      <a:pt x="793" y="425"/>
                    </a:cubicBezTo>
                    <a:cubicBezTo>
                      <a:pt x="807" y="417"/>
                      <a:pt x="812" y="400"/>
                      <a:pt x="804" y="386"/>
                    </a:cubicBezTo>
                    <a:lnTo>
                      <a:pt x="761" y="312"/>
                    </a:lnTo>
                    <a:cubicBezTo>
                      <a:pt x="745" y="285"/>
                      <a:pt x="755" y="250"/>
                      <a:pt x="782" y="234"/>
                    </a:cubicBezTo>
                    <a:cubicBezTo>
                      <a:pt x="809" y="219"/>
                      <a:pt x="844" y="228"/>
                      <a:pt x="860" y="255"/>
                    </a:cubicBezTo>
                    <a:lnTo>
                      <a:pt x="971" y="448"/>
                    </a:lnTo>
                    <a:cubicBezTo>
                      <a:pt x="1035" y="558"/>
                      <a:pt x="1065" y="686"/>
                      <a:pt x="1057" y="814"/>
                    </a:cubicBezTo>
                    <a:cubicBezTo>
                      <a:pt x="1056" y="820"/>
                      <a:pt x="1058" y="826"/>
                      <a:pt x="1060" y="831"/>
                    </a:cubicBezTo>
                    <a:lnTo>
                      <a:pt x="1112" y="919"/>
                    </a:lnTo>
                    <a:lnTo>
                      <a:pt x="717" y="1147"/>
                    </a:lnTo>
                    <a:lnTo>
                      <a:pt x="666" y="1058"/>
                    </a:lnTo>
                    <a:cubicBezTo>
                      <a:pt x="662" y="1052"/>
                      <a:pt x="656" y="1047"/>
                      <a:pt x="648" y="1045"/>
                    </a:cubicBezTo>
                    <a:cubicBezTo>
                      <a:pt x="640" y="1042"/>
                      <a:pt x="546" y="1023"/>
                      <a:pt x="438" y="958"/>
                    </a:cubicBezTo>
                    <a:cubicBezTo>
                      <a:pt x="377" y="922"/>
                      <a:pt x="321" y="876"/>
                      <a:pt x="271" y="824"/>
                    </a:cubicBezTo>
                    <a:cubicBezTo>
                      <a:pt x="228" y="778"/>
                      <a:pt x="218" y="709"/>
                      <a:pt x="246" y="6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A22A5D19-984B-4AC2-BC38-4AC05F485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34913" y="6146915"/>
                <a:ext cx="39688" cy="119063"/>
              </a:xfrm>
              <a:custGeom>
                <a:avLst/>
                <a:gdLst>
                  <a:gd name="T0" fmla="*/ 65 w 101"/>
                  <a:gd name="T1" fmla="*/ 296 h 297"/>
                  <a:gd name="T2" fmla="*/ 96 w 101"/>
                  <a:gd name="T3" fmla="*/ 270 h 297"/>
                  <a:gd name="T4" fmla="*/ 59 w 101"/>
                  <a:gd name="T5" fmla="*/ 22 h 297"/>
                  <a:gd name="T6" fmla="*/ 22 w 101"/>
                  <a:gd name="T7" fmla="*/ 5 h 297"/>
                  <a:gd name="T8" fmla="*/ 5 w 101"/>
                  <a:gd name="T9" fmla="*/ 42 h 297"/>
                  <a:gd name="T10" fmla="*/ 39 w 101"/>
                  <a:gd name="T11" fmla="*/ 266 h 297"/>
                  <a:gd name="T12" fmla="*/ 65 w 101"/>
                  <a:gd name="T1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297">
                    <a:moveTo>
                      <a:pt x="65" y="296"/>
                    </a:moveTo>
                    <a:cubicBezTo>
                      <a:pt x="81" y="297"/>
                      <a:pt x="95" y="286"/>
                      <a:pt x="96" y="270"/>
                    </a:cubicBezTo>
                    <a:cubicBezTo>
                      <a:pt x="101" y="185"/>
                      <a:pt x="89" y="101"/>
                      <a:pt x="59" y="22"/>
                    </a:cubicBezTo>
                    <a:cubicBezTo>
                      <a:pt x="53" y="7"/>
                      <a:pt x="37" y="0"/>
                      <a:pt x="22" y="5"/>
                    </a:cubicBezTo>
                    <a:cubicBezTo>
                      <a:pt x="7" y="11"/>
                      <a:pt x="0" y="27"/>
                      <a:pt x="5" y="42"/>
                    </a:cubicBezTo>
                    <a:cubicBezTo>
                      <a:pt x="33" y="114"/>
                      <a:pt x="44" y="189"/>
                      <a:pt x="39" y="266"/>
                    </a:cubicBezTo>
                    <a:cubicBezTo>
                      <a:pt x="38" y="282"/>
                      <a:pt x="50" y="295"/>
                      <a:pt x="65" y="296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A7EFF3E-7DA4-4392-8EF8-5BFB66177416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3322" y="3730851"/>
            <a:ext cx="3184073" cy="2029006"/>
          </a:xfrm>
          <a:prstGeom prst="rect">
            <a:avLst/>
          </a:prstGeom>
          <a:effectLst>
            <a:reflection blurRad="63500" stA="40000" endPos="35000" dir="5400000" sy="-100000" algn="bl" rotWithShape="0"/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9A7A30A-5462-48C2-AE9E-531577ED9686}"/>
              </a:ext>
            </a:extLst>
          </p:cNvPr>
          <p:cNvSpPr/>
          <p:nvPr userDrawn="1"/>
        </p:nvSpPr>
        <p:spPr>
          <a:xfrm>
            <a:off x="4473322" y="3730851"/>
            <a:ext cx="3184073" cy="202900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  <a:gs pos="75000">
                <a:schemeClr val="bg1">
                  <a:alpha val="92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B11053D-7D87-4144-951B-8DF11C42714D}"/>
              </a:ext>
            </a:extLst>
          </p:cNvPr>
          <p:cNvGrpSpPr/>
          <p:nvPr userDrawn="1"/>
        </p:nvGrpSpPr>
        <p:grpSpPr>
          <a:xfrm>
            <a:off x="6835684" y="4348391"/>
            <a:ext cx="574018" cy="605104"/>
            <a:chOff x="-1361911" y="5641543"/>
            <a:chExt cx="574018" cy="605104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9D71D57-59C7-4166-9901-D7F0D9D59432}"/>
                </a:ext>
              </a:extLst>
            </p:cNvPr>
            <p:cNvSpPr/>
            <p:nvPr/>
          </p:nvSpPr>
          <p:spPr>
            <a:xfrm>
              <a:off x="-1361911" y="5641543"/>
              <a:ext cx="289910" cy="289906"/>
            </a:xfrm>
            <a:prstGeom prst="ellipse">
              <a:avLst/>
            </a:prstGeom>
            <a:solidFill>
              <a:srgbClr val="16BA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7C704F2-F218-4EDF-8987-7861110DAF27}"/>
                </a:ext>
              </a:extLst>
            </p:cNvPr>
            <p:cNvSpPr/>
            <p:nvPr/>
          </p:nvSpPr>
          <p:spPr>
            <a:xfrm>
              <a:off x="-1290392" y="5713060"/>
              <a:ext cx="146873" cy="146873"/>
            </a:xfrm>
            <a:prstGeom prst="ellipse">
              <a:avLst/>
            </a:prstGeom>
            <a:solidFill>
              <a:srgbClr val="16BA98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8B71777-262F-46EC-9DA7-935BD5BF0B73}"/>
                </a:ext>
              </a:extLst>
            </p:cNvPr>
            <p:cNvGrpSpPr/>
            <p:nvPr/>
          </p:nvGrpSpPr>
          <p:grpSpPr>
            <a:xfrm>
              <a:off x="-1260968" y="5759284"/>
              <a:ext cx="473075" cy="487363"/>
              <a:chOff x="-1396863" y="5931015"/>
              <a:chExt cx="473075" cy="487363"/>
            </a:xfrm>
            <a:gradFill>
              <a:gsLst>
                <a:gs pos="1000">
                  <a:srgbClr val="119377"/>
                </a:gs>
                <a:gs pos="100000">
                  <a:srgbClr val="16BA98"/>
                </a:gs>
              </a:gsLst>
              <a:lin ang="0" scaled="1"/>
            </a:gradFill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04B985C9-B8ED-41AC-8569-7066FD4F8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55550" y="6105640"/>
                <a:ext cx="25400" cy="26988"/>
              </a:xfrm>
              <a:custGeom>
                <a:avLst/>
                <a:gdLst>
                  <a:gd name="T0" fmla="*/ 47 w 65"/>
                  <a:gd name="T1" fmla="*/ 57 h 65"/>
                  <a:gd name="T2" fmla="*/ 57 w 65"/>
                  <a:gd name="T3" fmla="*/ 19 h 65"/>
                  <a:gd name="T4" fmla="*/ 18 w 65"/>
                  <a:gd name="T5" fmla="*/ 8 h 65"/>
                  <a:gd name="T6" fmla="*/ 8 w 65"/>
                  <a:gd name="T7" fmla="*/ 47 h 65"/>
                  <a:gd name="T8" fmla="*/ 47 w 65"/>
                  <a:gd name="T9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5">
                    <a:moveTo>
                      <a:pt x="47" y="57"/>
                    </a:moveTo>
                    <a:cubicBezTo>
                      <a:pt x="60" y="50"/>
                      <a:pt x="65" y="32"/>
                      <a:pt x="57" y="19"/>
                    </a:cubicBezTo>
                    <a:cubicBezTo>
                      <a:pt x="49" y="5"/>
                      <a:pt x="32" y="0"/>
                      <a:pt x="18" y="8"/>
                    </a:cubicBezTo>
                    <a:cubicBezTo>
                      <a:pt x="5" y="16"/>
                      <a:pt x="0" y="33"/>
                      <a:pt x="8" y="47"/>
                    </a:cubicBezTo>
                    <a:cubicBezTo>
                      <a:pt x="16" y="61"/>
                      <a:pt x="33" y="65"/>
                      <a:pt x="47" y="57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201DF3DF-A5BD-4665-9E1D-BFE6236388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96863" y="5931015"/>
                <a:ext cx="473075" cy="487363"/>
              </a:xfrm>
              <a:custGeom>
                <a:avLst/>
                <a:gdLst>
                  <a:gd name="T0" fmla="*/ 230 w 1183"/>
                  <a:gd name="T1" fmla="*/ 863 h 1219"/>
                  <a:gd name="T2" fmla="*/ 409 w 1183"/>
                  <a:gd name="T3" fmla="*/ 1007 h 1219"/>
                  <a:gd name="T4" fmla="*/ 621 w 1183"/>
                  <a:gd name="T5" fmla="*/ 1097 h 1219"/>
                  <a:gd name="T6" fmla="*/ 622 w 1183"/>
                  <a:gd name="T7" fmla="*/ 1097 h 1219"/>
                  <a:gd name="T8" fmla="*/ 682 w 1183"/>
                  <a:gd name="T9" fmla="*/ 1200 h 1219"/>
                  <a:gd name="T10" fmla="*/ 721 w 1183"/>
                  <a:gd name="T11" fmla="*/ 1211 h 1219"/>
                  <a:gd name="T12" fmla="*/ 1165 w 1183"/>
                  <a:gd name="T13" fmla="*/ 954 h 1219"/>
                  <a:gd name="T14" fmla="*/ 1175 w 1183"/>
                  <a:gd name="T15" fmla="*/ 916 h 1219"/>
                  <a:gd name="T16" fmla="*/ 1114 w 1183"/>
                  <a:gd name="T17" fmla="*/ 809 h 1219"/>
                  <a:gd name="T18" fmla="*/ 1020 w 1183"/>
                  <a:gd name="T19" fmla="*/ 419 h 1219"/>
                  <a:gd name="T20" fmla="*/ 909 w 1183"/>
                  <a:gd name="T21" fmla="*/ 227 h 1219"/>
                  <a:gd name="T22" fmla="*/ 754 w 1183"/>
                  <a:gd name="T23" fmla="*/ 185 h 1219"/>
                  <a:gd name="T24" fmla="*/ 708 w 1183"/>
                  <a:gd name="T25" fmla="*/ 234 h 1219"/>
                  <a:gd name="T26" fmla="*/ 577 w 1183"/>
                  <a:gd name="T27" fmla="*/ 221 h 1219"/>
                  <a:gd name="T28" fmla="*/ 532 w 1183"/>
                  <a:gd name="T29" fmla="*/ 270 h 1219"/>
                  <a:gd name="T30" fmla="*/ 400 w 1183"/>
                  <a:gd name="T31" fmla="*/ 257 h 1219"/>
                  <a:gd name="T32" fmla="*/ 359 w 1183"/>
                  <a:gd name="T33" fmla="*/ 299 h 1219"/>
                  <a:gd name="T34" fmla="*/ 229 w 1183"/>
                  <a:gd name="T35" fmla="*/ 74 h 1219"/>
                  <a:gd name="T36" fmla="*/ 73 w 1183"/>
                  <a:gd name="T37" fmla="*/ 32 h 1219"/>
                  <a:gd name="T38" fmla="*/ 31 w 1183"/>
                  <a:gd name="T39" fmla="*/ 188 h 1219"/>
                  <a:gd name="T40" fmla="*/ 236 w 1183"/>
                  <a:gd name="T41" fmla="*/ 543 h 1219"/>
                  <a:gd name="T42" fmla="*/ 195 w 1183"/>
                  <a:gd name="T43" fmla="*/ 627 h 1219"/>
                  <a:gd name="T44" fmla="*/ 230 w 1183"/>
                  <a:gd name="T45" fmla="*/ 863 h 1219"/>
                  <a:gd name="T46" fmla="*/ 246 w 1183"/>
                  <a:gd name="T47" fmla="*/ 652 h 1219"/>
                  <a:gd name="T48" fmla="*/ 271 w 1183"/>
                  <a:gd name="T49" fmla="*/ 602 h 1219"/>
                  <a:gd name="T50" fmla="*/ 367 w 1183"/>
                  <a:gd name="T51" fmla="*/ 770 h 1219"/>
                  <a:gd name="T52" fmla="*/ 406 w 1183"/>
                  <a:gd name="T53" fmla="*/ 780 h 1219"/>
                  <a:gd name="T54" fmla="*/ 417 w 1183"/>
                  <a:gd name="T55" fmla="*/ 742 h 1219"/>
                  <a:gd name="T56" fmla="*/ 80 w 1183"/>
                  <a:gd name="T57" fmla="*/ 159 h 1219"/>
                  <a:gd name="T58" fmla="*/ 101 w 1183"/>
                  <a:gd name="T59" fmla="*/ 81 h 1219"/>
                  <a:gd name="T60" fmla="*/ 179 w 1183"/>
                  <a:gd name="T61" fmla="*/ 102 h 1219"/>
                  <a:gd name="T62" fmla="*/ 458 w 1183"/>
                  <a:gd name="T63" fmla="*/ 586 h 1219"/>
                  <a:gd name="T64" fmla="*/ 497 w 1183"/>
                  <a:gd name="T65" fmla="*/ 596 h 1219"/>
                  <a:gd name="T66" fmla="*/ 508 w 1183"/>
                  <a:gd name="T67" fmla="*/ 557 h 1219"/>
                  <a:gd name="T68" fmla="*/ 408 w 1183"/>
                  <a:gd name="T69" fmla="*/ 385 h 1219"/>
                  <a:gd name="T70" fmla="*/ 429 w 1183"/>
                  <a:gd name="T71" fmla="*/ 307 h 1219"/>
                  <a:gd name="T72" fmla="*/ 507 w 1183"/>
                  <a:gd name="T73" fmla="*/ 328 h 1219"/>
                  <a:gd name="T74" fmla="*/ 606 w 1183"/>
                  <a:gd name="T75" fmla="*/ 500 h 1219"/>
                  <a:gd name="T76" fmla="*/ 645 w 1183"/>
                  <a:gd name="T77" fmla="*/ 511 h 1219"/>
                  <a:gd name="T78" fmla="*/ 656 w 1183"/>
                  <a:gd name="T79" fmla="*/ 472 h 1219"/>
                  <a:gd name="T80" fmla="*/ 585 w 1183"/>
                  <a:gd name="T81" fmla="*/ 348 h 1219"/>
                  <a:gd name="T82" fmla="*/ 605 w 1183"/>
                  <a:gd name="T83" fmla="*/ 271 h 1219"/>
                  <a:gd name="T84" fmla="*/ 683 w 1183"/>
                  <a:gd name="T85" fmla="*/ 291 h 1219"/>
                  <a:gd name="T86" fmla="*/ 755 w 1183"/>
                  <a:gd name="T87" fmla="*/ 415 h 1219"/>
                  <a:gd name="T88" fmla="*/ 793 w 1183"/>
                  <a:gd name="T89" fmla="*/ 425 h 1219"/>
                  <a:gd name="T90" fmla="*/ 804 w 1183"/>
                  <a:gd name="T91" fmla="*/ 386 h 1219"/>
                  <a:gd name="T92" fmla="*/ 761 w 1183"/>
                  <a:gd name="T93" fmla="*/ 312 h 1219"/>
                  <a:gd name="T94" fmla="*/ 782 w 1183"/>
                  <a:gd name="T95" fmla="*/ 234 h 1219"/>
                  <a:gd name="T96" fmla="*/ 860 w 1183"/>
                  <a:gd name="T97" fmla="*/ 255 h 1219"/>
                  <a:gd name="T98" fmla="*/ 971 w 1183"/>
                  <a:gd name="T99" fmla="*/ 448 h 1219"/>
                  <a:gd name="T100" fmla="*/ 1057 w 1183"/>
                  <a:gd name="T101" fmla="*/ 814 h 1219"/>
                  <a:gd name="T102" fmla="*/ 1060 w 1183"/>
                  <a:gd name="T103" fmla="*/ 831 h 1219"/>
                  <a:gd name="T104" fmla="*/ 1112 w 1183"/>
                  <a:gd name="T105" fmla="*/ 919 h 1219"/>
                  <a:gd name="T106" fmla="*/ 717 w 1183"/>
                  <a:gd name="T107" fmla="*/ 1147 h 1219"/>
                  <a:gd name="T108" fmla="*/ 666 w 1183"/>
                  <a:gd name="T109" fmla="*/ 1058 h 1219"/>
                  <a:gd name="T110" fmla="*/ 648 w 1183"/>
                  <a:gd name="T111" fmla="*/ 1045 h 1219"/>
                  <a:gd name="T112" fmla="*/ 438 w 1183"/>
                  <a:gd name="T113" fmla="*/ 958 h 1219"/>
                  <a:gd name="T114" fmla="*/ 271 w 1183"/>
                  <a:gd name="T115" fmla="*/ 824 h 1219"/>
                  <a:gd name="T116" fmla="*/ 246 w 1183"/>
                  <a:gd name="T117" fmla="*/ 652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83" h="1219">
                    <a:moveTo>
                      <a:pt x="230" y="863"/>
                    </a:moveTo>
                    <a:cubicBezTo>
                      <a:pt x="283" y="919"/>
                      <a:pt x="343" y="968"/>
                      <a:pt x="409" y="1007"/>
                    </a:cubicBezTo>
                    <a:cubicBezTo>
                      <a:pt x="475" y="1047"/>
                      <a:pt x="546" y="1077"/>
                      <a:pt x="621" y="1097"/>
                    </a:cubicBezTo>
                    <a:lnTo>
                      <a:pt x="622" y="1097"/>
                    </a:lnTo>
                    <a:lnTo>
                      <a:pt x="682" y="1200"/>
                    </a:lnTo>
                    <a:cubicBezTo>
                      <a:pt x="690" y="1214"/>
                      <a:pt x="707" y="1219"/>
                      <a:pt x="721" y="1211"/>
                    </a:cubicBezTo>
                    <a:lnTo>
                      <a:pt x="1165" y="954"/>
                    </a:lnTo>
                    <a:cubicBezTo>
                      <a:pt x="1178" y="947"/>
                      <a:pt x="1183" y="929"/>
                      <a:pt x="1175" y="916"/>
                    </a:cubicBezTo>
                    <a:lnTo>
                      <a:pt x="1114" y="809"/>
                    </a:lnTo>
                    <a:cubicBezTo>
                      <a:pt x="1121" y="674"/>
                      <a:pt x="1089" y="538"/>
                      <a:pt x="1020" y="419"/>
                    </a:cubicBezTo>
                    <a:lnTo>
                      <a:pt x="909" y="227"/>
                    </a:lnTo>
                    <a:cubicBezTo>
                      <a:pt x="878" y="172"/>
                      <a:pt x="808" y="154"/>
                      <a:pt x="754" y="185"/>
                    </a:cubicBezTo>
                    <a:cubicBezTo>
                      <a:pt x="733" y="197"/>
                      <a:pt x="718" y="214"/>
                      <a:pt x="708" y="234"/>
                    </a:cubicBezTo>
                    <a:cubicBezTo>
                      <a:pt x="673" y="203"/>
                      <a:pt x="620" y="196"/>
                      <a:pt x="577" y="221"/>
                    </a:cubicBezTo>
                    <a:cubicBezTo>
                      <a:pt x="557" y="233"/>
                      <a:pt x="541" y="250"/>
                      <a:pt x="532" y="270"/>
                    </a:cubicBezTo>
                    <a:cubicBezTo>
                      <a:pt x="496" y="239"/>
                      <a:pt x="443" y="233"/>
                      <a:pt x="400" y="257"/>
                    </a:cubicBezTo>
                    <a:cubicBezTo>
                      <a:pt x="383" y="268"/>
                      <a:pt x="369" y="282"/>
                      <a:pt x="359" y="299"/>
                    </a:cubicBezTo>
                    <a:lnTo>
                      <a:pt x="229" y="74"/>
                    </a:lnTo>
                    <a:cubicBezTo>
                      <a:pt x="197" y="19"/>
                      <a:pt x="127" y="0"/>
                      <a:pt x="73" y="32"/>
                    </a:cubicBezTo>
                    <a:cubicBezTo>
                      <a:pt x="18" y="63"/>
                      <a:pt x="0" y="133"/>
                      <a:pt x="31" y="188"/>
                    </a:cubicBezTo>
                    <a:lnTo>
                      <a:pt x="236" y="543"/>
                    </a:lnTo>
                    <a:lnTo>
                      <a:pt x="195" y="627"/>
                    </a:lnTo>
                    <a:cubicBezTo>
                      <a:pt x="156" y="705"/>
                      <a:pt x="170" y="800"/>
                      <a:pt x="230" y="863"/>
                    </a:cubicBezTo>
                    <a:close/>
                    <a:moveTo>
                      <a:pt x="246" y="652"/>
                    </a:moveTo>
                    <a:lnTo>
                      <a:pt x="271" y="602"/>
                    </a:lnTo>
                    <a:lnTo>
                      <a:pt x="367" y="770"/>
                    </a:lnTo>
                    <a:cubicBezTo>
                      <a:pt x="375" y="784"/>
                      <a:pt x="393" y="788"/>
                      <a:pt x="406" y="780"/>
                    </a:cubicBezTo>
                    <a:cubicBezTo>
                      <a:pt x="420" y="773"/>
                      <a:pt x="425" y="755"/>
                      <a:pt x="417" y="742"/>
                    </a:cubicBezTo>
                    <a:cubicBezTo>
                      <a:pt x="406" y="724"/>
                      <a:pt x="89" y="174"/>
                      <a:pt x="80" y="159"/>
                    </a:cubicBezTo>
                    <a:cubicBezTo>
                      <a:pt x="65" y="132"/>
                      <a:pt x="74" y="97"/>
                      <a:pt x="101" y="81"/>
                    </a:cubicBezTo>
                    <a:cubicBezTo>
                      <a:pt x="129" y="66"/>
                      <a:pt x="163" y="75"/>
                      <a:pt x="179" y="102"/>
                    </a:cubicBezTo>
                    <a:lnTo>
                      <a:pt x="458" y="586"/>
                    </a:lnTo>
                    <a:cubicBezTo>
                      <a:pt x="466" y="599"/>
                      <a:pt x="484" y="604"/>
                      <a:pt x="497" y="596"/>
                    </a:cubicBezTo>
                    <a:cubicBezTo>
                      <a:pt x="511" y="588"/>
                      <a:pt x="516" y="571"/>
                      <a:pt x="508" y="557"/>
                    </a:cubicBezTo>
                    <a:lnTo>
                      <a:pt x="408" y="385"/>
                    </a:lnTo>
                    <a:cubicBezTo>
                      <a:pt x="392" y="357"/>
                      <a:pt x="402" y="322"/>
                      <a:pt x="429" y="307"/>
                    </a:cubicBezTo>
                    <a:cubicBezTo>
                      <a:pt x="456" y="291"/>
                      <a:pt x="491" y="300"/>
                      <a:pt x="507" y="328"/>
                    </a:cubicBezTo>
                    <a:lnTo>
                      <a:pt x="606" y="500"/>
                    </a:lnTo>
                    <a:cubicBezTo>
                      <a:pt x="614" y="514"/>
                      <a:pt x="632" y="519"/>
                      <a:pt x="645" y="511"/>
                    </a:cubicBezTo>
                    <a:cubicBezTo>
                      <a:pt x="659" y="503"/>
                      <a:pt x="664" y="485"/>
                      <a:pt x="656" y="472"/>
                    </a:cubicBezTo>
                    <a:lnTo>
                      <a:pt x="585" y="348"/>
                    </a:lnTo>
                    <a:cubicBezTo>
                      <a:pt x="569" y="321"/>
                      <a:pt x="578" y="286"/>
                      <a:pt x="605" y="271"/>
                    </a:cubicBezTo>
                    <a:cubicBezTo>
                      <a:pt x="633" y="255"/>
                      <a:pt x="668" y="264"/>
                      <a:pt x="683" y="291"/>
                    </a:cubicBezTo>
                    <a:lnTo>
                      <a:pt x="755" y="415"/>
                    </a:lnTo>
                    <a:cubicBezTo>
                      <a:pt x="762" y="428"/>
                      <a:pt x="780" y="433"/>
                      <a:pt x="793" y="425"/>
                    </a:cubicBezTo>
                    <a:cubicBezTo>
                      <a:pt x="807" y="417"/>
                      <a:pt x="812" y="400"/>
                      <a:pt x="804" y="386"/>
                    </a:cubicBezTo>
                    <a:lnTo>
                      <a:pt x="761" y="312"/>
                    </a:lnTo>
                    <a:cubicBezTo>
                      <a:pt x="745" y="285"/>
                      <a:pt x="755" y="250"/>
                      <a:pt x="782" y="234"/>
                    </a:cubicBezTo>
                    <a:cubicBezTo>
                      <a:pt x="809" y="219"/>
                      <a:pt x="844" y="228"/>
                      <a:pt x="860" y="255"/>
                    </a:cubicBezTo>
                    <a:lnTo>
                      <a:pt x="971" y="448"/>
                    </a:lnTo>
                    <a:cubicBezTo>
                      <a:pt x="1035" y="558"/>
                      <a:pt x="1065" y="686"/>
                      <a:pt x="1057" y="814"/>
                    </a:cubicBezTo>
                    <a:cubicBezTo>
                      <a:pt x="1056" y="820"/>
                      <a:pt x="1058" y="826"/>
                      <a:pt x="1060" y="831"/>
                    </a:cubicBezTo>
                    <a:lnTo>
                      <a:pt x="1112" y="919"/>
                    </a:lnTo>
                    <a:lnTo>
                      <a:pt x="717" y="1147"/>
                    </a:lnTo>
                    <a:lnTo>
                      <a:pt x="666" y="1058"/>
                    </a:lnTo>
                    <a:cubicBezTo>
                      <a:pt x="662" y="1052"/>
                      <a:pt x="656" y="1047"/>
                      <a:pt x="648" y="1045"/>
                    </a:cubicBezTo>
                    <a:cubicBezTo>
                      <a:pt x="640" y="1042"/>
                      <a:pt x="546" y="1023"/>
                      <a:pt x="438" y="958"/>
                    </a:cubicBezTo>
                    <a:cubicBezTo>
                      <a:pt x="377" y="922"/>
                      <a:pt x="321" y="876"/>
                      <a:pt x="271" y="824"/>
                    </a:cubicBezTo>
                    <a:cubicBezTo>
                      <a:pt x="228" y="778"/>
                      <a:pt x="218" y="709"/>
                      <a:pt x="246" y="6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5D9FE54-BF07-45B3-9750-CCAD3C4BF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34913" y="6146915"/>
                <a:ext cx="39688" cy="119063"/>
              </a:xfrm>
              <a:custGeom>
                <a:avLst/>
                <a:gdLst>
                  <a:gd name="T0" fmla="*/ 65 w 101"/>
                  <a:gd name="T1" fmla="*/ 296 h 297"/>
                  <a:gd name="T2" fmla="*/ 96 w 101"/>
                  <a:gd name="T3" fmla="*/ 270 h 297"/>
                  <a:gd name="T4" fmla="*/ 59 w 101"/>
                  <a:gd name="T5" fmla="*/ 22 h 297"/>
                  <a:gd name="T6" fmla="*/ 22 w 101"/>
                  <a:gd name="T7" fmla="*/ 5 h 297"/>
                  <a:gd name="T8" fmla="*/ 5 w 101"/>
                  <a:gd name="T9" fmla="*/ 42 h 297"/>
                  <a:gd name="T10" fmla="*/ 39 w 101"/>
                  <a:gd name="T11" fmla="*/ 266 h 297"/>
                  <a:gd name="T12" fmla="*/ 65 w 101"/>
                  <a:gd name="T1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297">
                    <a:moveTo>
                      <a:pt x="65" y="296"/>
                    </a:moveTo>
                    <a:cubicBezTo>
                      <a:pt x="81" y="297"/>
                      <a:pt x="95" y="286"/>
                      <a:pt x="96" y="270"/>
                    </a:cubicBezTo>
                    <a:cubicBezTo>
                      <a:pt x="101" y="185"/>
                      <a:pt x="89" y="101"/>
                      <a:pt x="59" y="22"/>
                    </a:cubicBezTo>
                    <a:cubicBezTo>
                      <a:pt x="53" y="7"/>
                      <a:pt x="37" y="0"/>
                      <a:pt x="22" y="5"/>
                    </a:cubicBezTo>
                    <a:cubicBezTo>
                      <a:pt x="7" y="11"/>
                      <a:pt x="0" y="27"/>
                      <a:pt x="5" y="42"/>
                    </a:cubicBezTo>
                    <a:cubicBezTo>
                      <a:pt x="33" y="114"/>
                      <a:pt x="44" y="189"/>
                      <a:pt x="39" y="266"/>
                    </a:cubicBezTo>
                    <a:cubicBezTo>
                      <a:pt x="38" y="282"/>
                      <a:pt x="50" y="295"/>
                      <a:pt x="65" y="296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6DFC5A9-C6EF-47AA-A911-DE8430CCD630}"/>
              </a:ext>
            </a:extLst>
          </p:cNvPr>
          <p:cNvGrpSpPr/>
          <p:nvPr userDrawn="1"/>
        </p:nvGrpSpPr>
        <p:grpSpPr>
          <a:xfrm>
            <a:off x="431593" y="5993506"/>
            <a:ext cx="10224583" cy="461665"/>
            <a:chOff x="431593" y="5682356"/>
            <a:chExt cx="10224583" cy="461665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3114C36-E9E8-42C2-8D29-1917E332F5E5}"/>
                </a:ext>
              </a:extLst>
            </p:cNvPr>
            <p:cNvGrpSpPr/>
            <p:nvPr/>
          </p:nvGrpSpPr>
          <p:grpSpPr>
            <a:xfrm>
              <a:off x="431593" y="5682356"/>
              <a:ext cx="3193823" cy="461665"/>
              <a:chOff x="431593" y="5714106"/>
              <a:chExt cx="3193823" cy="461665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7083C5A-C954-4A2C-B13D-6C50FEA8818C}"/>
                  </a:ext>
                </a:extLst>
              </p:cNvPr>
              <p:cNvSpPr txBox="1"/>
              <p:nvPr/>
            </p:nvSpPr>
            <p:spPr>
              <a:xfrm>
                <a:off x="875945" y="5744883"/>
                <a:ext cx="2749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点击图标添加作品图片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A29003B-70FC-4156-B64B-4697D77CF2EC}"/>
                  </a:ext>
                </a:extLst>
              </p:cNvPr>
              <p:cNvSpPr txBox="1"/>
              <p:nvPr/>
            </p:nvSpPr>
            <p:spPr>
              <a:xfrm>
                <a:off x="431593" y="5714106"/>
                <a:ext cx="53732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2400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</a:rPr>
                  <a:t>01</a:t>
                </a:r>
                <a:endParaRPr lang="zh-CN" altLang="en-US" sz="2400" dirty="0">
                  <a:ln>
                    <a:solidFill>
                      <a:schemeClr val="bg1"/>
                    </a:solidFill>
                  </a:ln>
                  <a:noFill/>
                  <a:latin typeface="+mj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8EB38E4-8772-4A89-A617-5ACA4A332A23}"/>
                </a:ext>
              </a:extLst>
            </p:cNvPr>
            <p:cNvGrpSpPr/>
            <p:nvPr/>
          </p:nvGrpSpPr>
          <p:grpSpPr>
            <a:xfrm>
              <a:off x="4370664" y="5682356"/>
              <a:ext cx="2680862" cy="461665"/>
              <a:chOff x="431593" y="5714106"/>
              <a:chExt cx="2680862" cy="461665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FDCA59F-DA59-485C-8401-5255019A40AF}"/>
                  </a:ext>
                </a:extLst>
              </p:cNvPr>
              <p:cNvSpPr txBox="1"/>
              <p:nvPr/>
            </p:nvSpPr>
            <p:spPr>
              <a:xfrm>
                <a:off x="875945" y="5744883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选择你的作品图片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86446AC-158A-4EA6-8540-23B86766BBBB}"/>
                  </a:ext>
                </a:extLst>
              </p:cNvPr>
              <p:cNvSpPr txBox="1"/>
              <p:nvPr/>
            </p:nvSpPr>
            <p:spPr>
              <a:xfrm>
                <a:off x="431593" y="5714106"/>
                <a:ext cx="53732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2400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</a:rPr>
                  <a:t>02</a:t>
                </a:r>
                <a:endParaRPr lang="zh-CN" altLang="en-US" sz="2400" dirty="0">
                  <a:ln>
                    <a:solidFill>
                      <a:schemeClr val="bg1"/>
                    </a:solidFill>
                  </a:ln>
                  <a:noFill/>
                  <a:latin typeface="+mj-lt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407C8F5-FFC6-40E6-8540-EB12D08D5192}"/>
                </a:ext>
              </a:extLst>
            </p:cNvPr>
            <p:cNvGrpSpPr/>
            <p:nvPr/>
          </p:nvGrpSpPr>
          <p:grpSpPr>
            <a:xfrm>
              <a:off x="7975314" y="5682356"/>
              <a:ext cx="2680862" cy="461665"/>
              <a:chOff x="431593" y="5714106"/>
              <a:chExt cx="2680862" cy="461665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4C29F86-0680-4580-A05C-A5E323B16D43}"/>
                  </a:ext>
                </a:extLst>
              </p:cNvPr>
              <p:cNvSpPr txBox="1"/>
              <p:nvPr/>
            </p:nvSpPr>
            <p:spPr>
              <a:xfrm>
                <a:off x="875945" y="5744883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将该页面导出即可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B9F5BC3-C099-460C-A668-6E53C9692CE8}"/>
                  </a:ext>
                </a:extLst>
              </p:cNvPr>
              <p:cNvSpPr txBox="1"/>
              <p:nvPr/>
            </p:nvSpPr>
            <p:spPr>
              <a:xfrm>
                <a:off x="431593" y="5714106"/>
                <a:ext cx="53732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2400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</a:rPr>
                  <a:t>03</a:t>
                </a:r>
                <a:endParaRPr lang="zh-CN" altLang="en-US" sz="2400" dirty="0">
                  <a:ln>
                    <a:solidFill>
                      <a:schemeClr val="bg1"/>
                    </a:solidFill>
                  </a:ln>
                  <a:noFill/>
                  <a:latin typeface="+mj-lt"/>
                </a:endParaRPr>
              </a:p>
            </p:txBody>
          </p:sp>
        </p:grp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54D94110-DF3D-401A-895A-8A07E23632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78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4238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563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9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3F26C-0A60-4C66-AE23-31C7F8F04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F1A609-1941-4F79-863C-6010118EC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04E010-B64F-4AEF-B358-58C2FBB5F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2998FC-CAB5-424E-86D5-813471CDB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B2E03E-D53F-41EE-9CA0-71C3DEE1D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837900-5D8A-4802-ADC2-46046D49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5359D8-3115-4093-96CD-2D0F1CA5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2E282B-B30E-4671-8C7A-44A6CA15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831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3379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3380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227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8821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944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406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174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105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9985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74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32853-E021-4698-AEDA-E349EC35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295FA1-E505-402C-9A5B-EC264BB6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2CA995-1880-47D4-9FEB-A8332D91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734AB5-6B17-429D-BD07-71A24306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E61B32-6D40-4E13-A813-F96B7CF72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8EAB2C-4E69-4906-83E3-0794D3ED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1F3FE4-4FA9-4D09-8149-DBFF6B54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3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62077-6CA0-421D-861B-A90C1F71D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F7A61-4237-4F2F-867D-E6B6DC26B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A4B4C8-9744-4510-88B1-F196E22F1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046C21-ADA8-4598-8565-43E9CD6F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510878-79F3-48DF-A089-E8857B31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013DD1-27FC-4DE8-88FE-0E9F4D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43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95F5D-A198-4794-94A4-2C2FC05A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C38657-0E13-4CE9-80F5-A4EC648C3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81C14B-EBFD-412E-BA3B-409A2338C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9C12E2-7CC3-44F9-B93E-BB4AB6DE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41549E-FF28-4DC8-8A13-1CEF3DE3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203216-234C-45B8-92F7-142EDB54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2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50E884-794C-477E-92DB-73E3F7D25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218AB0-F800-4E4B-989A-5D98443F7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2FD54E-6C54-4746-8BBB-0FD7F5CB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3914E-D726-4971-9D11-F4D91B34CDB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8DEA74-3933-4C56-A1C2-3E0BC2474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61F139-66A4-4319-BBFC-54388CBAE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77638-7470-4D94-88FF-34E98BB5F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50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17DEE6-FB71-45A9-B0A4-85A095DF0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B23624-C179-4C90-A21C-8026F6432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2078CC-9E41-4F22-8042-6D2494C23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FC701-4296-4B73-8E4A-622C325952F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77F310-4039-4231-929F-E36804C29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217E62-4A21-439E-A0C2-2B3004997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4207C-7CB7-4F20-A06B-DB47AADF6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0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BAA63D-5698-41DA-B210-A473A203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AE8B1D-3154-4645-9B14-B6195996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AB7DF-5EA1-49D3-9E0D-4A437755F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D762F-90CD-41AE-BEAF-2DD3EFE4F211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8EE3D9-574E-4923-9F4C-E6D6EA40D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C0ABC-B6A1-4FC6-A0CB-7EDDCD2B3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D0435-24A8-4827-89A9-A65B13A77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68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01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2AE8160-1BF2-4398-B3EE-AB68637B9B3D}"/>
              </a:ext>
            </a:extLst>
          </p:cNvPr>
          <p:cNvSpPr/>
          <p:nvPr/>
        </p:nvSpPr>
        <p:spPr>
          <a:xfrm>
            <a:off x="6221418" y="2201844"/>
            <a:ext cx="514960" cy="582684"/>
          </a:xfrm>
          <a:custGeom>
            <a:avLst/>
            <a:gdLst>
              <a:gd name="connsiteX0" fmla="*/ 700792 w 704828"/>
              <a:gd name="connsiteY0" fmla="*/ 0 h 797522"/>
              <a:gd name="connsiteX1" fmla="*/ 1540 w 704828"/>
              <a:gd name="connsiteY1" fmla="*/ 793381 h 797522"/>
              <a:gd name="connsiteX2" fmla="*/ 700792 w 704828"/>
              <a:gd name="connsiteY2" fmla="*/ 0 h 79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828" h="797522">
                <a:moveTo>
                  <a:pt x="700792" y="0"/>
                </a:moveTo>
                <a:cubicBezTo>
                  <a:pt x="754244" y="480735"/>
                  <a:pt x="263759" y="840446"/>
                  <a:pt x="1540" y="793381"/>
                </a:cubicBezTo>
                <a:cubicBezTo>
                  <a:pt x="-25690" y="376520"/>
                  <a:pt x="312170" y="33618"/>
                  <a:pt x="700792" y="0"/>
                </a:cubicBezTo>
                <a:close/>
              </a:path>
            </a:pathLst>
          </a:custGeom>
          <a:noFill/>
          <a:ln w="57150" cap="flat">
            <a:solidFill>
              <a:sysClr val="window" lastClr="FFFFFF"/>
            </a:solidFill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EC3B317-9C98-4809-A9AD-F8B7EF68E75C}"/>
              </a:ext>
            </a:extLst>
          </p:cNvPr>
          <p:cNvSpPr/>
          <p:nvPr/>
        </p:nvSpPr>
        <p:spPr>
          <a:xfrm>
            <a:off x="5183981" y="2782854"/>
            <a:ext cx="2069913" cy="1873301"/>
          </a:xfrm>
          <a:custGeom>
            <a:avLst/>
            <a:gdLst>
              <a:gd name="connsiteX0" fmla="*/ 2107287 w 2833096"/>
              <a:gd name="connsiteY0" fmla="*/ 1511 h 2563994"/>
              <a:gd name="connsiteX1" fmla="*/ 2742664 w 2833096"/>
              <a:gd name="connsiteY1" fmla="*/ 336681 h 2563994"/>
              <a:gd name="connsiteX2" fmla="*/ 2833096 w 2833096"/>
              <a:gd name="connsiteY2" fmla="*/ 1667947 h 2563994"/>
              <a:gd name="connsiteX3" fmla="*/ 2359085 w 2833096"/>
              <a:gd name="connsiteY3" fmla="*/ 2431073 h 2563994"/>
              <a:gd name="connsiteX4" fmla="*/ 2359421 w 2833096"/>
              <a:gd name="connsiteY4" fmla="*/ 2428719 h 2563994"/>
              <a:gd name="connsiteX5" fmla="*/ 1784556 w 2833096"/>
              <a:gd name="connsiteY5" fmla="*/ 2494610 h 2563994"/>
              <a:gd name="connsiteX6" fmla="*/ 1179435 w 2833096"/>
              <a:gd name="connsiteY6" fmla="*/ 2494610 h 2563994"/>
              <a:gd name="connsiteX7" fmla="*/ 607932 w 2833096"/>
              <a:gd name="connsiteY7" fmla="*/ 2428719 h 2563994"/>
              <a:gd name="connsiteX8" fmla="*/ 866789 w 2833096"/>
              <a:gd name="connsiteY8" fmla="*/ 8235 h 2563994"/>
              <a:gd name="connsiteX9" fmla="*/ 1441654 w 2833096"/>
              <a:gd name="connsiteY9" fmla="*/ 157498 h 2563994"/>
              <a:gd name="connsiteX10" fmla="*/ 2107287 w 2833096"/>
              <a:gd name="connsiteY10" fmla="*/ 1511 h 256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33096" h="2563994">
                <a:moveTo>
                  <a:pt x="2107287" y="1511"/>
                </a:moveTo>
                <a:cubicBezTo>
                  <a:pt x="2390013" y="24371"/>
                  <a:pt x="2601469" y="135982"/>
                  <a:pt x="2742664" y="336681"/>
                </a:cubicBezTo>
                <a:cubicBezTo>
                  <a:pt x="2161076" y="686306"/>
                  <a:pt x="2298909" y="1452793"/>
                  <a:pt x="2833096" y="1667947"/>
                </a:cubicBezTo>
                <a:cubicBezTo>
                  <a:pt x="2726191" y="1948656"/>
                  <a:pt x="2589031" y="2226003"/>
                  <a:pt x="2359085" y="2431073"/>
                </a:cubicBezTo>
                <a:lnTo>
                  <a:pt x="2359421" y="2428719"/>
                </a:lnTo>
                <a:cubicBezTo>
                  <a:pt x="2177212" y="2605549"/>
                  <a:pt x="1976178" y="2577983"/>
                  <a:pt x="1784556" y="2494610"/>
                </a:cubicBezTo>
                <a:cubicBezTo>
                  <a:pt x="1580832" y="2409557"/>
                  <a:pt x="1394589" y="2404178"/>
                  <a:pt x="1179435" y="2494610"/>
                </a:cubicBezTo>
                <a:cubicBezTo>
                  <a:pt x="911501" y="2610256"/>
                  <a:pt x="769297" y="2576638"/>
                  <a:pt x="607932" y="2428719"/>
                </a:cubicBezTo>
                <a:cubicBezTo>
                  <a:pt x="-303111" y="1490781"/>
                  <a:pt x="-168640" y="62023"/>
                  <a:pt x="866789" y="8235"/>
                </a:cubicBezTo>
                <a:cubicBezTo>
                  <a:pt x="1117914" y="21682"/>
                  <a:pt x="1293735" y="147076"/>
                  <a:pt x="1441654" y="157498"/>
                </a:cubicBezTo>
                <a:cubicBezTo>
                  <a:pt x="1661515" y="112786"/>
                  <a:pt x="1871963" y="-15298"/>
                  <a:pt x="2107287" y="1511"/>
                </a:cubicBezTo>
                <a:close/>
              </a:path>
            </a:pathLst>
          </a:custGeom>
          <a:noFill/>
          <a:ln w="57150" cap="flat">
            <a:solidFill>
              <a:sysClr val="window" lastClr="FFFFFF"/>
            </a:solidFill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45EE29-9E96-4482-8535-7CA66589CF10}"/>
              </a:ext>
            </a:extLst>
          </p:cNvPr>
          <p:cNvSpPr txBox="1"/>
          <p:nvPr/>
        </p:nvSpPr>
        <p:spPr>
          <a:xfrm>
            <a:off x="889000" y="1075267"/>
            <a:ext cx="3321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苹果矢量</a:t>
            </a:r>
            <a:r>
              <a:rPr lang="en-US" altLang="zh-CN" sz="3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LOGO</a:t>
            </a:r>
            <a:endParaRPr lang="zh-CN" altLang="en-US" sz="3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8DA9375-C3DB-4564-9457-8A3C34C52787}"/>
              </a:ext>
            </a:extLst>
          </p:cNvPr>
          <p:cNvSpPr/>
          <p:nvPr/>
        </p:nvSpPr>
        <p:spPr>
          <a:xfrm>
            <a:off x="582592" y="4957707"/>
            <a:ext cx="11026816" cy="1345210"/>
          </a:xfrm>
          <a:prstGeom prst="ellipse">
            <a:avLst/>
          </a:prstGeom>
          <a:gradFill flip="none" rotWithShape="1">
            <a:gsLst>
              <a:gs pos="0">
                <a:srgbClr val="89E0FF">
                  <a:alpha val="66000"/>
                </a:srgbClr>
              </a:gs>
              <a:gs pos="100000">
                <a:srgbClr val="00000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65D4A17-B414-4DB6-BFAB-051A60E3D039}"/>
              </a:ext>
            </a:extLst>
          </p:cNvPr>
          <p:cNvSpPr/>
          <p:nvPr/>
        </p:nvSpPr>
        <p:spPr>
          <a:xfrm rot="10800000" flipV="1">
            <a:off x="4643917" y="851598"/>
            <a:ext cx="3441843" cy="646331"/>
          </a:xfrm>
          <a:prstGeom prst="ellipse">
            <a:avLst/>
          </a:prstGeom>
          <a:gradFill flip="none" rotWithShape="1">
            <a:gsLst>
              <a:gs pos="0">
                <a:srgbClr val="D9F5FF">
                  <a:alpha val="90000"/>
                </a:srgbClr>
              </a:gs>
              <a:gs pos="25000">
                <a:srgbClr val="89E0FF">
                  <a:alpha val="50000"/>
                </a:srgbClr>
              </a:gs>
              <a:gs pos="100000">
                <a:srgbClr val="00000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02282B1-9F9B-4B5F-BA0D-0F76F6BD7DBA}"/>
              </a:ext>
            </a:extLst>
          </p:cNvPr>
          <p:cNvSpPr/>
          <p:nvPr/>
        </p:nvSpPr>
        <p:spPr>
          <a:xfrm rot="10800000" flipV="1">
            <a:off x="1539483" y="2666331"/>
            <a:ext cx="3441700" cy="233045"/>
          </a:xfrm>
          <a:prstGeom prst="ellipse">
            <a:avLst/>
          </a:prstGeom>
          <a:gradFill flip="none" rotWithShape="1">
            <a:gsLst>
              <a:gs pos="22000">
                <a:schemeClr val="bg1"/>
              </a:gs>
              <a:gs pos="42000">
                <a:srgbClr val="89E0FF">
                  <a:alpha val="65000"/>
                </a:srgbClr>
              </a:gs>
              <a:gs pos="100000">
                <a:srgbClr val="6DD9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5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湖边的太阳&#10;&#10;描述已自动生成">
            <a:extLst>
              <a:ext uri="{FF2B5EF4-FFF2-40B4-BE49-F238E27FC236}">
                <a16:creationId xmlns:a16="http://schemas.microsoft.com/office/drawing/2014/main" id="{96716519-7C5A-486D-8F4D-862849383A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9492" r="7112" b="133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83E5118-BDC9-4DE0-B455-6C4D3B5E22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1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  <a:gs pos="77000">
                <a:schemeClr val="tx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9720836-66BE-4F2F-9F79-A6395B88DA5C}"/>
              </a:ext>
            </a:extLst>
          </p:cNvPr>
          <p:cNvGrpSpPr/>
          <p:nvPr/>
        </p:nvGrpSpPr>
        <p:grpSpPr>
          <a:xfrm>
            <a:off x="274837" y="1264682"/>
            <a:ext cx="2833096" cy="3359226"/>
            <a:chOff x="4679452" y="1135543"/>
            <a:chExt cx="2833096" cy="3359226"/>
          </a:xfrm>
        </p:grpSpPr>
        <p:sp useBgFill="1"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B9E34145-8AD8-4794-BFDD-0A9AB28599C8}"/>
                </a:ext>
              </a:extLst>
            </p:cNvPr>
            <p:cNvSpPr/>
            <p:nvPr/>
          </p:nvSpPr>
          <p:spPr>
            <a:xfrm>
              <a:off x="4679452" y="1135543"/>
              <a:ext cx="2833096" cy="3359226"/>
            </a:xfrm>
            <a:custGeom>
              <a:avLst/>
              <a:gdLst>
                <a:gd name="connsiteX0" fmla="*/ 2107287 w 2833096"/>
                <a:gd name="connsiteY0" fmla="*/ 796743 h 3359226"/>
                <a:gd name="connsiteX1" fmla="*/ 2742664 w 2833096"/>
                <a:gd name="connsiteY1" fmla="*/ 1131913 h 3359226"/>
                <a:gd name="connsiteX2" fmla="*/ 2833096 w 2833096"/>
                <a:gd name="connsiteY2" fmla="*/ 2463179 h 3359226"/>
                <a:gd name="connsiteX3" fmla="*/ 2359085 w 2833096"/>
                <a:gd name="connsiteY3" fmla="*/ 3226305 h 3359226"/>
                <a:gd name="connsiteX4" fmla="*/ 2359421 w 2833096"/>
                <a:gd name="connsiteY4" fmla="*/ 3223951 h 3359226"/>
                <a:gd name="connsiteX5" fmla="*/ 1784556 w 2833096"/>
                <a:gd name="connsiteY5" fmla="*/ 3289842 h 3359226"/>
                <a:gd name="connsiteX6" fmla="*/ 1179435 w 2833096"/>
                <a:gd name="connsiteY6" fmla="*/ 3289842 h 3359226"/>
                <a:gd name="connsiteX7" fmla="*/ 607932 w 2833096"/>
                <a:gd name="connsiteY7" fmla="*/ 3223951 h 3359226"/>
                <a:gd name="connsiteX8" fmla="*/ 866789 w 2833096"/>
                <a:gd name="connsiteY8" fmla="*/ 803467 h 3359226"/>
                <a:gd name="connsiteX9" fmla="*/ 1441654 w 2833096"/>
                <a:gd name="connsiteY9" fmla="*/ 952730 h 3359226"/>
                <a:gd name="connsiteX10" fmla="*/ 2107287 w 2833096"/>
                <a:gd name="connsiteY10" fmla="*/ 796743 h 3359226"/>
                <a:gd name="connsiteX11" fmla="*/ 2120735 w 2833096"/>
                <a:gd name="connsiteY11" fmla="*/ 0 h 3359226"/>
                <a:gd name="connsiteX12" fmla="*/ 1421483 w 2833096"/>
                <a:gd name="connsiteY12" fmla="*/ 793381 h 3359226"/>
                <a:gd name="connsiteX13" fmla="*/ 2120735 w 2833096"/>
                <a:gd name="connsiteY13" fmla="*/ 0 h 335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33096" h="3359226">
                  <a:moveTo>
                    <a:pt x="2107287" y="796743"/>
                  </a:moveTo>
                  <a:cubicBezTo>
                    <a:pt x="2390013" y="819603"/>
                    <a:pt x="2601469" y="931214"/>
                    <a:pt x="2742664" y="1131913"/>
                  </a:cubicBezTo>
                  <a:cubicBezTo>
                    <a:pt x="2161076" y="1481538"/>
                    <a:pt x="2298909" y="2248025"/>
                    <a:pt x="2833096" y="2463179"/>
                  </a:cubicBezTo>
                  <a:cubicBezTo>
                    <a:pt x="2726191" y="2743888"/>
                    <a:pt x="2589031" y="3021235"/>
                    <a:pt x="2359085" y="3226305"/>
                  </a:cubicBezTo>
                  <a:lnTo>
                    <a:pt x="2359421" y="3223951"/>
                  </a:lnTo>
                  <a:cubicBezTo>
                    <a:pt x="2177212" y="3400781"/>
                    <a:pt x="1976178" y="3373215"/>
                    <a:pt x="1784556" y="3289842"/>
                  </a:cubicBezTo>
                  <a:cubicBezTo>
                    <a:pt x="1580832" y="3204789"/>
                    <a:pt x="1394589" y="3199410"/>
                    <a:pt x="1179435" y="3289842"/>
                  </a:cubicBezTo>
                  <a:cubicBezTo>
                    <a:pt x="911501" y="3405488"/>
                    <a:pt x="769297" y="3371870"/>
                    <a:pt x="607932" y="3223951"/>
                  </a:cubicBezTo>
                  <a:cubicBezTo>
                    <a:pt x="-303111" y="2286013"/>
                    <a:pt x="-168640" y="857255"/>
                    <a:pt x="866789" y="803467"/>
                  </a:cubicBezTo>
                  <a:cubicBezTo>
                    <a:pt x="1117914" y="816914"/>
                    <a:pt x="1293735" y="942308"/>
                    <a:pt x="1441654" y="952730"/>
                  </a:cubicBezTo>
                  <a:cubicBezTo>
                    <a:pt x="1661515" y="908018"/>
                    <a:pt x="1871963" y="779934"/>
                    <a:pt x="2107287" y="796743"/>
                  </a:cubicBezTo>
                  <a:close/>
                  <a:moveTo>
                    <a:pt x="2120735" y="0"/>
                  </a:moveTo>
                  <a:cubicBezTo>
                    <a:pt x="2174187" y="480735"/>
                    <a:pt x="1683702" y="840446"/>
                    <a:pt x="1421483" y="793381"/>
                  </a:cubicBezTo>
                  <a:cubicBezTo>
                    <a:pt x="1394253" y="376520"/>
                    <a:pt x="1732113" y="33618"/>
                    <a:pt x="2120735" y="0"/>
                  </a:cubicBezTo>
                  <a:close/>
                </a:path>
              </a:pathLst>
            </a:custGeom>
            <a:ln w="4310" cap="flat">
              <a:noFill/>
              <a:prstDash val="solid"/>
              <a:miter/>
            </a:ln>
            <a:effectLst>
              <a:outerShdw blurRad="508000" sx="102000" sy="102000" algn="ctr" rotWithShape="0">
                <a:srgbClr val="2FC9FF"/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 useBgFill="1"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3DCA5D3D-6BE3-4490-9F61-6D0920D4C253}"/>
                </a:ext>
              </a:extLst>
            </p:cNvPr>
            <p:cNvSpPr/>
            <p:nvPr/>
          </p:nvSpPr>
          <p:spPr>
            <a:xfrm>
              <a:off x="4679452" y="1135543"/>
              <a:ext cx="2833096" cy="3359226"/>
            </a:xfrm>
            <a:custGeom>
              <a:avLst/>
              <a:gdLst>
                <a:gd name="connsiteX0" fmla="*/ 2107287 w 2833096"/>
                <a:gd name="connsiteY0" fmla="*/ 796743 h 3359226"/>
                <a:gd name="connsiteX1" fmla="*/ 2742664 w 2833096"/>
                <a:gd name="connsiteY1" fmla="*/ 1131913 h 3359226"/>
                <a:gd name="connsiteX2" fmla="*/ 2833096 w 2833096"/>
                <a:gd name="connsiteY2" fmla="*/ 2463179 h 3359226"/>
                <a:gd name="connsiteX3" fmla="*/ 2359085 w 2833096"/>
                <a:gd name="connsiteY3" fmla="*/ 3226305 h 3359226"/>
                <a:gd name="connsiteX4" fmla="*/ 2359421 w 2833096"/>
                <a:gd name="connsiteY4" fmla="*/ 3223951 h 3359226"/>
                <a:gd name="connsiteX5" fmla="*/ 1784556 w 2833096"/>
                <a:gd name="connsiteY5" fmla="*/ 3289842 h 3359226"/>
                <a:gd name="connsiteX6" fmla="*/ 1179435 w 2833096"/>
                <a:gd name="connsiteY6" fmla="*/ 3289842 h 3359226"/>
                <a:gd name="connsiteX7" fmla="*/ 607932 w 2833096"/>
                <a:gd name="connsiteY7" fmla="*/ 3223951 h 3359226"/>
                <a:gd name="connsiteX8" fmla="*/ 866789 w 2833096"/>
                <a:gd name="connsiteY8" fmla="*/ 803467 h 3359226"/>
                <a:gd name="connsiteX9" fmla="*/ 1441654 w 2833096"/>
                <a:gd name="connsiteY9" fmla="*/ 952730 h 3359226"/>
                <a:gd name="connsiteX10" fmla="*/ 2107287 w 2833096"/>
                <a:gd name="connsiteY10" fmla="*/ 796743 h 3359226"/>
                <a:gd name="connsiteX11" fmla="*/ 2120735 w 2833096"/>
                <a:gd name="connsiteY11" fmla="*/ 0 h 3359226"/>
                <a:gd name="connsiteX12" fmla="*/ 1421483 w 2833096"/>
                <a:gd name="connsiteY12" fmla="*/ 793381 h 3359226"/>
                <a:gd name="connsiteX13" fmla="*/ 2120735 w 2833096"/>
                <a:gd name="connsiteY13" fmla="*/ 0 h 335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33096" h="3359226">
                  <a:moveTo>
                    <a:pt x="2107287" y="796743"/>
                  </a:moveTo>
                  <a:cubicBezTo>
                    <a:pt x="2390013" y="819603"/>
                    <a:pt x="2601469" y="931214"/>
                    <a:pt x="2742664" y="1131913"/>
                  </a:cubicBezTo>
                  <a:cubicBezTo>
                    <a:pt x="2161076" y="1481538"/>
                    <a:pt x="2298909" y="2248025"/>
                    <a:pt x="2833096" y="2463179"/>
                  </a:cubicBezTo>
                  <a:cubicBezTo>
                    <a:pt x="2726191" y="2743888"/>
                    <a:pt x="2589031" y="3021235"/>
                    <a:pt x="2359085" y="3226305"/>
                  </a:cubicBezTo>
                  <a:lnTo>
                    <a:pt x="2359421" y="3223951"/>
                  </a:lnTo>
                  <a:cubicBezTo>
                    <a:pt x="2177212" y="3400781"/>
                    <a:pt x="1976178" y="3373215"/>
                    <a:pt x="1784556" y="3289842"/>
                  </a:cubicBezTo>
                  <a:cubicBezTo>
                    <a:pt x="1580832" y="3204789"/>
                    <a:pt x="1394589" y="3199410"/>
                    <a:pt x="1179435" y="3289842"/>
                  </a:cubicBezTo>
                  <a:cubicBezTo>
                    <a:pt x="911501" y="3405488"/>
                    <a:pt x="769297" y="3371870"/>
                    <a:pt x="607932" y="3223951"/>
                  </a:cubicBezTo>
                  <a:cubicBezTo>
                    <a:pt x="-303111" y="2286013"/>
                    <a:pt x="-168640" y="857255"/>
                    <a:pt x="866789" y="803467"/>
                  </a:cubicBezTo>
                  <a:cubicBezTo>
                    <a:pt x="1117914" y="816914"/>
                    <a:pt x="1293735" y="942308"/>
                    <a:pt x="1441654" y="952730"/>
                  </a:cubicBezTo>
                  <a:cubicBezTo>
                    <a:pt x="1661515" y="908018"/>
                    <a:pt x="1871963" y="779934"/>
                    <a:pt x="2107287" y="796743"/>
                  </a:cubicBezTo>
                  <a:close/>
                  <a:moveTo>
                    <a:pt x="2120735" y="0"/>
                  </a:moveTo>
                  <a:cubicBezTo>
                    <a:pt x="2174187" y="480735"/>
                    <a:pt x="1683702" y="840446"/>
                    <a:pt x="1421483" y="793381"/>
                  </a:cubicBezTo>
                  <a:cubicBezTo>
                    <a:pt x="1394253" y="376520"/>
                    <a:pt x="1732113" y="33618"/>
                    <a:pt x="2120735" y="0"/>
                  </a:cubicBezTo>
                  <a:close/>
                </a:path>
              </a:pathLst>
            </a:custGeom>
            <a:ln w="149225" cap="flat">
              <a:noFill/>
              <a:prstDash val="solid"/>
              <a:miter/>
            </a:ln>
            <a:effectLst>
              <a:innerShdw blurRad="368300">
                <a:schemeClr val="bg1"/>
              </a:innerShdw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99D3E10-B842-48C0-BD78-0994F9CCE32B}"/>
                </a:ext>
              </a:extLst>
            </p:cNvPr>
            <p:cNvGrpSpPr/>
            <p:nvPr/>
          </p:nvGrpSpPr>
          <p:grpSpPr>
            <a:xfrm>
              <a:off x="4679452" y="1135543"/>
              <a:ext cx="2833096" cy="3359226"/>
              <a:chOff x="4658070" y="1181046"/>
              <a:chExt cx="2833096" cy="3359226"/>
            </a:xfrm>
            <a:solidFill>
              <a:schemeClr val="bg1"/>
            </a:solidFill>
          </p:grpSpPr>
          <p:sp useBgFill="1"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8C21FF53-D28C-46EF-B9BA-10BFF507C7FC}"/>
                  </a:ext>
                </a:extLst>
              </p:cNvPr>
              <p:cNvSpPr/>
              <p:nvPr/>
            </p:nvSpPr>
            <p:spPr>
              <a:xfrm>
                <a:off x="6078013" y="1181046"/>
                <a:ext cx="704828" cy="797522"/>
              </a:xfrm>
              <a:custGeom>
                <a:avLst/>
                <a:gdLst>
                  <a:gd name="connsiteX0" fmla="*/ 700792 w 704828"/>
                  <a:gd name="connsiteY0" fmla="*/ 0 h 797522"/>
                  <a:gd name="connsiteX1" fmla="*/ 1540 w 704828"/>
                  <a:gd name="connsiteY1" fmla="*/ 793381 h 797522"/>
                  <a:gd name="connsiteX2" fmla="*/ 700792 w 704828"/>
                  <a:gd name="connsiteY2" fmla="*/ 0 h 797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4828" h="797522">
                    <a:moveTo>
                      <a:pt x="700792" y="0"/>
                    </a:moveTo>
                    <a:cubicBezTo>
                      <a:pt x="754244" y="480735"/>
                      <a:pt x="263759" y="840446"/>
                      <a:pt x="1540" y="793381"/>
                    </a:cubicBezTo>
                    <a:cubicBezTo>
                      <a:pt x="-25690" y="376520"/>
                      <a:pt x="312170" y="33618"/>
                      <a:pt x="700792" y="0"/>
                    </a:cubicBezTo>
                    <a:close/>
                  </a:path>
                </a:pathLst>
              </a:custGeom>
              <a:noFill/>
              <a:ln w="190500" cap="flat">
                <a:solidFill>
                  <a:schemeClr val="bg1"/>
                </a:solidFill>
                <a:prstDash val="solid"/>
                <a:miter/>
              </a:ln>
              <a:effectLst>
                <a:innerShdw blurRad="406400">
                  <a:schemeClr val="bg1"/>
                </a:innerShdw>
                <a:softEdge rad="76200"/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 useBgFill="1"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95FB1189-A6FE-4BFB-8962-2000F9923A7C}"/>
                  </a:ext>
                </a:extLst>
              </p:cNvPr>
              <p:cNvSpPr/>
              <p:nvPr/>
            </p:nvSpPr>
            <p:spPr>
              <a:xfrm>
                <a:off x="4658070" y="1976278"/>
                <a:ext cx="2833096" cy="2563994"/>
              </a:xfrm>
              <a:custGeom>
                <a:avLst/>
                <a:gdLst>
                  <a:gd name="connsiteX0" fmla="*/ 2107287 w 2833096"/>
                  <a:gd name="connsiteY0" fmla="*/ 1511 h 2563994"/>
                  <a:gd name="connsiteX1" fmla="*/ 2742664 w 2833096"/>
                  <a:gd name="connsiteY1" fmla="*/ 336681 h 2563994"/>
                  <a:gd name="connsiteX2" fmla="*/ 2833096 w 2833096"/>
                  <a:gd name="connsiteY2" fmla="*/ 1667947 h 2563994"/>
                  <a:gd name="connsiteX3" fmla="*/ 2359085 w 2833096"/>
                  <a:gd name="connsiteY3" fmla="*/ 2431073 h 2563994"/>
                  <a:gd name="connsiteX4" fmla="*/ 2359421 w 2833096"/>
                  <a:gd name="connsiteY4" fmla="*/ 2428719 h 2563994"/>
                  <a:gd name="connsiteX5" fmla="*/ 1784556 w 2833096"/>
                  <a:gd name="connsiteY5" fmla="*/ 2494610 h 2563994"/>
                  <a:gd name="connsiteX6" fmla="*/ 1179435 w 2833096"/>
                  <a:gd name="connsiteY6" fmla="*/ 2494610 h 2563994"/>
                  <a:gd name="connsiteX7" fmla="*/ 607932 w 2833096"/>
                  <a:gd name="connsiteY7" fmla="*/ 2428719 h 2563994"/>
                  <a:gd name="connsiteX8" fmla="*/ 866789 w 2833096"/>
                  <a:gd name="connsiteY8" fmla="*/ 8235 h 2563994"/>
                  <a:gd name="connsiteX9" fmla="*/ 1441654 w 2833096"/>
                  <a:gd name="connsiteY9" fmla="*/ 157498 h 2563994"/>
                  <a:gd name="connsiteX10" fmla="*/ 2107287 w 2833096"/>
                  <a:gd name="connsiteY10" fmla="*/ 1511 h 256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33096" h="2563994">
                    <a:moveTo>
                      <a:pt x="2107287" y="1511"/>
                    </a:moveTo>
                    <a:cubicBezTo>
                      <a:pt x="2390013" y="24371"/>
                      <a:pt x="2601469" y="135982"/>
                      <a:pt x="2742664" y="336681"/>
                    </a:cubicBezTo>
                    <a:cubicBezTo>
                      <a:pt x="2161076" y="686306"/>
                      <a:pt x="2298909" y="1452793"/>
                      <a:pt x="2833096" y="1667947"/>
                    </a:cubicBezTo>
                    <a:cubicBezTo>
                      <a:pt x="2726191" y="1948656"/>
                      <a:pt x="2589031" y="2226003"/>
                      <a:pt x="2359085" y="2431073"/>
                    </a:cubicBezTo>
                    <a:lnTo>
                      <a:pt x="2359421" y="2428719"/>
                    </a:lnTo>
                    <a:cubicBezTo>
                      <a:pt x="2177212" y="2605549"/>
                      <a:pt x="1976178" y="2577983"/>
                      <a:pt x="1784556" y="2494610"/>
                    </a:cubicBezTo>
                    <a:cubicBezTo>
                      <a:pt x="1580832" y="2409557"/>
                      <a:pt x="1394589" y="2404178"/>
                      <a:pt x="1179435" y="2494610"/>
                    </a:cubicBezTo>
                    <a:cubicBezTo>
                      <a:pt x="911501" y="2610256"/>
                      <a:pt x="769297" y="2576638"/>
                      <a:pt x="607932" y="2428719"/>
                    </a:cubicBezTo>
                    <a:cubicBezTo>
                      <a:pt x="-303111" y="1490781"/>
                      <a:pt x="-168640" y="62023"/>
                      <a:pt x="866789" y="8235"/>
                    </a:cubicBezTo>
                    <a:cubicBezTo>
                      <a:pt x="1117914" y="21682"/>
                      <a:pt x="1293735" y="147076"/>
                      <a:pt x="1441654" y="157498"/>
                    </a:cubicBezTo>
                    <a:cubicBezTo>
                      <a:pt x="1661515" y="112786"/>
                      <a:pt x="1871963" y="-15298"/>
                      <a:pt x="2107287" y="1511"/>
                    </a:cubicBezTo>
                    <a:close/>
                  </a:path>
                </a:pathLst>
              </a:custGeom>
              <a:noFill/>
              <a:ln w="190500" cap="flat">
                <a:solidFill>
                  <a:schemeClr val="bg1"/>
                </a:solidFill>
                <a:prstDash val="solid"/>
                <a:miter/>
              </a:ln>
              <a:effectLst>
                <a:innerShdw blurRad="406400">
                  <a:schemeClr val="bg1"/>
                </a:innerShdw>
                <a:softEdge rad="76200"/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FE84B847-4073-4B7D-A4EA-50553C87AF3A}"/>
              </a:ext>
            </a:extLst>
          </p:cNvPr>
          <p:cNvSpPr/>
          <p:nvPr/>
        </p:nvSpPr>
        <p:spPr>
          <a:xfrm rot="10800000" flipV="1">
            <a:off x="3200400" y="5110165"/>
            <a:ext cx="5791200" cy="706494"/>
          </a:xfrm>
          <a:prstGeom prst="ellipse">
            <a:avLst/>
          </a:prstGeom>
          <a:gradFill flip="none" rotWithShape="1">
            <a:gsLst>
              <a:gs pos="0">
                <a:srgbClr val="D9F5FF">
                  <a:alpha val="90000"/>
                </a:srgbClr>
              </a:gs>
              <a:gs pos="23000">
                <a:srgbClr val="89E0FF">
                  <a:alpha val="50000"/>
                </a:srgbClr>
              </a:gs>
              <a:gs pos="100000">
                <a:srgbClr val="00000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1912318-534F-421D-8C39-1ABF9767DAA6}"/>
              </a:ext>
            </a:extLst>
          </p:cNvPr>
          <p:cNvSpPr/>
          <p:nvPr/>
        </p:nvSpPr>
        <p:spPr>
          <a:xfrm>
            <a:off x="582592" y="3326886"/>
            <a:ext cx="11026816" cy="1345210"/>
          </a:xfrm>
          <a:prstGeom prst="ellipse">
            <a:avLst/>
          </a:prstGeom>
          <a:gradFill flip="none" rotWithShape="1">
            <a:gsLst>
              <a:gs pos="0">
                <a:srgbClr val="89E0FF">
                  <a:alpha val="50000"/>
                </a:srgbClr>
              </a:gs>
              <a:gs pos="100000">
                <a:srgbClr val="00000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86679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图片 166" descr="背景图案&#10;&#10;描述已自动生成">
            <a:extLst>
              <a:ext uri="{FF2B5EF4-FFF2-40B4-BE49-F238E27FC236}">
                <a16:creationId xmlns:a16="http://schemas.microsoft.com/office/drawing/2014/main" id="{FD008AE6-CEA8-4552-9BE9-E5C448676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6"/>
            <a:ext cx="12192001" cy="6763853"/>
          </a:xfrm>
          <a:prstGeom prst="rect">
            <a:avLst/>
          </a:prstGeom>
        </p:spPr>
      </p:pic>
      <p:sp>
        <p:nvSpPr>
          <p:cNvPr id="55" name="梯形 54">
            <a:extLst>
              <a:ext uri="{FF2B5EF4-FFF2-40B4-BE49-F238E27FC236}">
                <a16:creationId xmlns:a16="http://schemas.microsoft.com/office/drawing/2014/main" id="{DF4D6F13-A5D2-4BB3-8322-12671E5C85AB}"/>
              </a:ext>
            </a:extLst>
          </p:cNvPr>
          <p:cNvSpPr/>
          <p:nvPr/>
        </p:nvSpPr>
        <p:spPr>
          <a:xfrm>
            <a:off x="-977089" y="3264061"/>
            <a:ext cx="14146178" cy="3593939"/>
          </a:xfrm>
          <a:prstGeom prst="trapezoid">
            <a:avLst>
              <a:gd name="adj" fmla="val 111815"/>
            </a:avLst>
          </a:prstGeom>
          <a:gradFill flip="none" rotWithShape="1">
            <a:gsLst>
              <a:gs pos="14000">
                <a:schemeClr val="tx1">
                  <a:alpha val="0"/>
                </a:schemeClr>
              </a:gs>
              <a:gs pos="100000">
                <a:srgbClr val="00A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 useBgFill="1">
        <p:nvSpPr>
          <p:cNvPr id="4" name="矩形: 圆角 3">
            <a:extLst>
              <a:ext uri="{FF2B5EF4-FFF2-40B4-BE49-F238E27FC236}">
                <a16:creationId xmlns:a16="http://schemas.microsoft.com/office/drawing/2014/main" id="{887AC99C-0F87-4F9F-BE89-8AEE499C3929}"/>
              </a:ext>
            </a:extLst>
          </p:cNvPr>
          <p:cNvSpPr/>
          <p:nvPr/>
        </p:nvSpPr>
        <p:spPr>
          <a:xfrm>
            <a:off x="8839200" y="1432560"/>
            <a:ext cx="2478088" cy="4083684"/>
          </a:xfrm>
          <a:prstGeom prst="roundRect">
            <a:avLst>
              <a:gd name="adj" fmla="val 5602"/>
            </a:avLst>
          </a:prstGeom>
          <a:ln w="9525">
            <a:solidFill>
              <a:srgbClr val="2FC9FF"/>
            </a:solidFill>
          </a:ln>
          <a:effectLst>
            <a:innerShdw blurRad="444500">
              <a:srgbClr val="00ACFD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B47B36-0BA9-41BD-81FB-04D7AF06A58E}"/>
              </a:ext>
            </a:extLst>
          </p:cNvPr>
          <p:cNvSpPr txBox="1"/>
          <p:nvPr/>
        </p:nvSpPr>
        <p:spPr>
          <a:xfrm>
            <a:off x="9109762" y="3923232"/>
            <a:ext cx="180049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已批复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数字农业试点县项目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120+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1ABD77-DDF8-4FE4-AEA2-99D42D44258F}"/>
              </a:ext>
            </a:extLst>
          </p:cNvPr>
          <p:cNvCxnSpPr>
            <a:cxnSpLocks/>
          </p:cNvCxnSpPr>
          <p:nvPr/>
        </p:nvCxnSpPr>
        <p:spPr>
          <a:xfrm>
            <a:off x="9222682" y="3557481"/>
            <a:ext cx="1758757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01FEFF"/>
                </a:gs>
                <a:gs pos="100000">
                  <a:srgbClr val="0283FF">
                    <a:alpha val="0"/>
                  </a:srgbClr>
                </a:gs>
                <a:gs pos="29000">
                  <a:srgbClr val="1BA9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矩形: 圆角 13">
            <a:extLst>
              <a:ext uri="{FF2B5EF4-FFF2-40B4-BE49-F238E27FC236}">
                <a16:creationId xmlns:a16="http://schemas.microsoft.com/office/drawing/2014/main" id="{C3E62644-491F-4A84-9D23-4E047FAF67AE}"/>
              </a:ext>
            </a:extLst>
          </p:cNvPr>
          <p:cNvSpPr/>
          <p:nvPr/>
        </p:nvSpPr>
        <p:spPr>
          <a:xfrm>
            <a:off x="6184370" y="1432560"/>
            <a:ext cx="2478088" cy="4083684"/>
          </a:xfrm>
          <a:prstGeom prst="roundRect">
            <a:avLst>
              <a:gd name="adj" fmla="val 5602"/>
            </a:avLst>
          </a:prstGeom>
          <a:ln w="9525">
            <a:solidFill>
              <a:srgbClr val="2FC9FF"/>
            </a:solidFill>
          </a:ln>
          <a:effectLst>
            <a:innerShdw blurRad="444500">
              <a:srgbClr val="00ACFD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40A45E-B418-4EEC-978B-D53870C2F7EB}"/>
              </a:ext>
            </a:extLst>
          </p:cNvPr>
          <p:cNvSpPr txBox="1"/>
          <p:nvPr/>
        </p:nvSpPr>
        <p:spPr>
          <a:xfrm>
            <a:off x="6439055" y="3923232"/>
            <a:ext cx="180049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一季度全国电子商务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发展势头迅猛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697AB0-8327-486D-A160-00515093D617}"/>
              </a:ext>
            </a:extLst>
          </p:cNvPr>
          <p:cNvSpPr txBox="1"/>
          <p:nvPr/>
        </p:nvSpPr>
        <p:spPr>
          <a:xfrm>
            <a:off x="6439055" y="4568716"/>
            <a:ext cx="126188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农村电商突破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1300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万家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armonyOS Sans SC Bold"/>
              <a:ea typeface="HarmonyOS Sans SC Bold"/>
              <a:cs typeface="+mn-cs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F32D493-AA97-485E-923D-E3643CF5D94C}"/>
              </a:ext>
            </a:extLst>
          </p:cNvPr>
          <p:cNvCxnSpPr>
            <a:cxnSpLocks/>
          </p:cNvCxnSpPr>
          <p:nvPr/>
        </p:nvCxnSpPr>
        <p:spPr>
          <a:xfrm>
            <a:off x="6551975" y="3557481"/>
            <a:ext cx="1758757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01FEFF"/>
                </a:gs>
                <a:gs pos="100000">
                  <a:srgbClr val="0283FF">
                    <a:alpha val="0"/>
                  </a:srgbClr>
                </a:gs>
                <a:gs pos="29000">
                  <a:srgbClr val="1BA9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矩形: 圆角 28">
            <a:extLst>
              <a:ext uri="{FF2B5EF4-FFF2-40B4-BE49-F238E27FC236}">
                <a16:creationId xmlns:a16="http://schemas.microsoft.com/office/drawing/2014/main" id="{430556B9-9D42-4860-B89F-56BF68DEDD9B}"/>
              </a:ext>
            </a:extLst>
          </p:cNvPr>
          <p:cNvSpPr/>
          <p:nvPr/>
        </p:nvSpPr>
        <p:spPr>
          <a:xfrm>
            <a:off x="3529541" y="1432560"/>
            <a:ext cx="2478088" cy="4083684"/>
          </a:xfrm>
          <a:prstGeom prst="roundRect">
            <a:avLst>
              <a:gd name="adj" fmla="val 5602"/>
            </a:avLst>
          </a:prstGeom>
          <a:ln w="9525">
            <a:solidFill>
              <a:srgbClr val="2FC9FF"/>
            </a:solidFill>
          </a:ln>
          <a:effectLst>
            <a:innerShdw blurRad="444500">
              <a:srgbClr val="00ACFD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9F08640-2733-454C-B375-03C7167666C7}"/>
              </a:ext>
            </a:extLst>
          </p:cNvPr>
          <p:cNvSpPr txBox="1"/>
          <p:nvPr/>
        </p:nvSpPr>
        <p:spPr>
          <a:xfrm>
            <a:off x="3768347" y="3923232"/>
            <a:ext cx="198002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全国县域数字农业农村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33%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89E05F-1B89-4156-932F-5E4C8A23C3A1}"/>
              </a:ext>
            </a:extLst>
          </p:cNvPr>
          <p:cNvSpPr txBox="1"/>
          <p:nvPr/>
        </p:nvSpPr>
        <p:spPr>
          <a:xfrm>
            <a:off x="3768347" y="4568716"/>
            <a:ext cx="180049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其中农业生产信息化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95%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F5A6FD9-5E9C-4888-8B9D-64334BBA91B6}"/>
              </a:ext>
            </a:extLst>
          </p:cNvPr>
          <p:cNvCxnSpPr>
            <a:cxnSpLocks/>
          </p:cNvCxnSpPr>
          <p:nvPr/>
        </p:nvCxnSpPr>
        <p:spPr>
          <a:xfrm>
            <a:off x="3881267" y="3557481"/>
            <a:ext cx="1758757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01FEFF"/>
                </a:gs>
                <a:gs pos="100000">
                  <a:srgbClr val="0283FF">
                    <a:alpha val="0"/>
                  </a:srgbClr>
                </a:gs>
                <a:gs pos="29000">
                  <a:srgbClr val="1BA9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矩形: 圆角 39">
            <a:extLst>
              <a:ext uri="{FF2B5EF4-FFF2-40B4-BE49-F238E27FC236}">
                <a16:creationId xmlns:a16="http://schemas.microsoft.com/office/drawing/2014/main" id="{20E808CF-2C06-40FD-B04F-7138F64E2786}"/>
              </a:ext>
            </a:extLst>
          </p:cNvPr>
          <p:cNvSpPr/>
          <p:nvPr/>
        </p:nvSpPr>
        <p:spPr>
          <a:xfrm>
            <a:off x="874712" y="1432560"/>
            <a:ext cx="2478088" cy="4083684"/>
          </a:xfrm>
          <a:prstGeom prst="roundRect">
            <a:avLst>
              <a:gd name="adj" fmla="val 5602"/>
            </a:avLst>
          </a:prstGeom>
          <a:ln w="9525">
            <a:solidFill>
              <a:srgbClr val="2FC9FF"/>
            </a:solidFill>
          </a:ln>
          <a:effectLst>
            <a:innerShdw blurRad="444500">
              <a:srgbClr val="00ACFD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5D0E63-FFC9-4E74-BA2F-11052490E295}"/>
              </a:ext>
            </a:extLst>
          </p:cNvPr>
          <p:cNvSpPr txBox="1"/>
          <p:nvPr/>
        </p:nvSpPr>
        <p:spPr>
          <a:xfrm>
            <a:off x="754794" y="447085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rgbClr val="11BCD1"/>
                    </a:gs>
                    <a:gs pos="100000">
                      <a:srgbClr val="11D17B"/>
                    </a:gs>
                    <a:gs pos="5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081FF"/>
                    </a:gs>
                    <a:gs pos="32000">
                      <a:srgbClr val="33CCFF"/>
                    </a:gs>
                    <a:gs pos="0">
                      <a:srgbClr val="00FFFF"/>
                    </a:gs>
                  </a:gsLst>
                  <a:lin ang="0" scaled="1"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行业背景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4F5ED6-724B-42F0-BB90-2BD773AF7052}"/>
              </a:ext>
            </a:extLst>
          </p:cNvPr>
          <p:cNvSpPr txBox="1"/>
          <p:nvPr/>
        </p:nvSpPr>
        <p:spPr>
          <a:xfrm>
            <a:off x="9109762" y="3030050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081FF"/>
                    </a:gs>
                    <a:gs pos="32000">
                      <a:srgbClr val="33CCFF"/>
                    </a:gs>
                    <a:gs pos="0">
                      <a:srgbClr val="00FFFF"/>
                    </a:gs>
                  </a:gsLst>
                  <a:lin ang="0" scaled="1"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数字农业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808165-A19B-4336-A089-284EECBAFC81}"/>
              </a:ext>
            </a:extLst>
          </p:cNvPr>
          <p:cNvSpPr txBox="1"/>
          <p:nvPr/>
        </p:nvSpPr>
        <p:spPr>
          <a:xfrm>
            <a:off x="6439055" y="3030050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081FF"/>
                    </a:gs>
                    <a:gs pos="32000">
                      <a:srgbClr val="33CCFF"/>
                    </a:gs>
                    <a:gs pos="0">
                      <a:srgbClr val="00FFFF"/>
                    </a:gs>
                  </a:gsLst>
                  <a:lin ang="0" scaled="1"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电子商务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C0B2103-FC23-494A-8BAB-6ED3848239A9}"/>
              </a:ext>
            </a:extLst>
          </p:cNvPr>
          <p:cNvSpPr txBox="1"/>
          <p:nvPr/>
        </p:nvSpPr>
        <p:spPr>
          <a:xfrm>
            <a:off x="3768347" y="3030050"/>
            <a:ext cx="11079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081FF"/>
                    </a:gs>
                    <a:gs pos="32000">
                      <a:srgbClr val="33CCFF"/>
                    </a:gs>
                    <a:gs pos="0">
                      <a:srgbClr val="00FFFF"/>
                    </a:gs>
                  </a:gsLst>
                  <a:lin ang="0" scaled="1"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数字化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F04F9AB-7A52-42D6-827F-DA1529233BFA}"/>
              </a:ext>
            </a:extLst>
          </p:cNvPr>
          <p:cNvSpPr txBox="1"/>
          <p:nvPr/>
        </p:nvSpPr>
        <p:spPr>
          <a:xfrm>
            <a:off x="1097640" y="3030050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081FF"/>
                    </a:gs>
                    <a:gs pos="32000">
                      <a:srgbClr val="33CCFF"/>
                    </a:gs>
                    <a:gs pos="0">
                      <a:srgbClr val="00FFFF"/>
                    </a:gs>
                  </a:gsLst>
                  <a:lin ang="0" scaled="1"/>
                </a:gra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网络覆盖率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12A1E3-2F37-4E43-896C-2696118B2140}"/>
              </a:ext>
            </a:extLst>
          </p:cNvPr>
          <p:cNvSpPr txBox="1"/>
          <p:nvPr/>
        </p:nvSpPr>
        <p:spPr>
          <a:xfrm>
            <a:off x="1097640" y="3923232"/>
            <a:ext cx="180049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农村宽带网络覆盖率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98%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FC9F082-E380-4A75-A26E-22FA94F2D6A2}"/>
              </a:ext>
            </a:extLst>
          </p:cNvPr>
          <p:cNvSpPr txBox="1"/>
          <p:nvPr/>
        </p:nvSpPr>
        <p:spPr>
          <a:xfrm>
            <a:off x="1097640" y="4568716"/>
            <a:ext cx="198002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贫困村宽带网络覆盖率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armonyOS Sans SC Bold"/>
                <a:ea typeface="HarmonyOS Sans SC Bold"/>
                <a:cs typeface="+mn-cs"/>
              </a:rPr>
              <a:t>95%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516D890-AA22-4BBC-8312-829273F89252}"/>
              </a:ext>
            </a:extLst>
          </p:cNvPr>
          <p:cNvCxnSpPr>
            <a:cxnSpLocks/>
          </p:cNvCxnSpPr>
          <p:nvPr/>
        </p:nvCxnSpPr>
        <p:spPr>
          <a:xfrm>
            <a:off x="1210560" y="3557481"/>
            <a:ext cx="1758757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01FEFF"/>
                </a:gs>
                <a:gs pos="100000">
                  <a:srgbClr val="0283FF">
                    <a:alpha val="0"/>
                  </a:srgbClr>
                </a:gs>
                <a:gs pos="29000">
                  <a:srgbClr val="1BA9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0BD648D6-6300-4D61-BF7F-0086FAA29B36}"/>
              </a:ext>
            </a:extLst>
          </p:cNvPr>
          <p:cNvGrpSpPr/>
          <p:nvPr/>
        </p:nvGrpSpPr>
        <p:grpSpPr>
          <a:xfrm>
            <a:off x="9221222" y="1809391"/>
            <a:ext cx="781016" cy="707115"/>
            <a:chOff x="4724314" y="2186116"/>
            <a:chExt cx="2743740" cy="2484125"/>
          </a:xfrm>
          <a:gradFill flip="none" rotWithShape="1">
            <a:gsLst>
              <a:gs pos="100000">
                <a:srgbClr val="0081FF"/>
              </a:gs>
              <a:gs pos="29000">
                <a:srgbClr val="33CCFF"/>
              </a:gs>
              <a:gs pos="0">
                <a:srgbClr val="00FFFF"/>
              </a:gs>
            </a:gsLst>
            <a:lin ang="2700000" scaled="1"/>
            <a:tileRect/>
          </a:gradFill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0F76774-1C54-4986-B0ED-DB505718F0D9}"/>
                </a:ext>
              </a:extLst>
            </p:cNvPr>
            <p:cNvSpPr/>
            <p:nvPr/>
          </p:nvSpPr>
          <p:spPr>
            <a:xfrm>
              <a:off x="4724314" y="2186116"/>
              <a:ext cx="2743740" cy="2484125"/>
            </a:xfrm>
            <a:custGeom>
              <a:avLst/>
              <a:gdLst>
                <a:gd name="connsiteX0" fmla="*/ 80762 w 2743740"/>
                <a:gd name="connsiteY0" fmla="*/ 2215671 h 2484125"/>
                <a:gd name="connsiteX1" fmla="*/ 81048 w 2743740"/>
                <a:gd name="connsiteY1" fmla="*/ 2309588 h 2484125"/>
                <a:gd name="connsiteX2" fmla="*/ 187442 w 2743740"/>
                <a:gd name="connsiteY2" fmla="*/ 2402266 h 2484125"/>
                <a:gd name="connsiteX3" fmla="*/ 793232 w 2743740"/>
                <a:gd name="connsiteY3" fmla="*/ 2402647 h 2484125"/>
                <a:gd name="connsiteX4" fmla="*/ 1896227 w 2743740"/>
                <a:gd name="connsiteY4" fmla="*/ 2402742 h 2484125"/>
                <a:gd name="connsiteX5" fmla="*/ 1933184 w 2743740"/>
                <a:gd name="connsiteY5" fmla="*/ 2404457 h 2484125"/>
                <a:gd name="connsiteX6" fmla="*/ 1965378 w 2743740"/>
                <a:gd name="connsiteY6" fmla="*/ 2442557 h 2484125"/>
                <a:gd name="connsiteX7" fmla="*/ 1931755 w 2743740"/>
                <a:gd name="connsiteY7" fmla="*/ 2482371 h 2484125"/>
                <a:gd name="connsiteX8" fmla="*/ 1906133 w 2743740"/>
                <a:gd name="connsiteY8" fmla="*/ 2483419 h 2484125"/>
                <a:gd name="connsiteX9" fmla="*/ 185918 w 2743740"/>
                <a:gd name="connsiteY9" fmla="*/ 2483514 h 2484125"/>
                <a:gd name="connsiteX10" fmla="*/ 180 w 2743740"/>
                <a:gd name="connsiteY10" fmla="*/ 2297872 h 2484125"/>
                <a:gd name="connsiteX11" fmla="*/ 180 w 2743740"/>
                <a:gd name="connsiteY11" fmla="*/ 2186429 h 2484125"/>
                <a:gd name="connsiteX12" fmla="*/ 55425 w 2743740"/>
                <a:gd name="connsiteY12" fmla="*/ 2132518 h 2484125"/>
                <a:gd name="connsiteX13" fmla="*/ 138579 w 2743740"/>
                <a:gd name="connsiteY13" fmla="*/ 2132518 h 2484125"/>
                <a:gd name="connsiteX14" fmla="*/ 140484 w 2743740"/>
                <a:gd name="connsiteY14" fmla="*/ 2100800 h 2484125"/>
                <a:gd name="connsiteX15" fmla="*/ 140198 w 2743740"/>
                <a:gd name="connsiteY15" fmla="*/ 589182 h 2484125"/>
                <a:gd name="connsiteX16" fmla="*/ 140388 w 2743740"/>
                <a:gd name="connsiteY16" fmla="*/ 549177 h 2484125"/>
                <a:gd name="connsiteX17" fmla="*/ 292598 w 2743740"/>
                <a:gd name="connsiteY17" fmla="*/ 400873 h 2484125"/>
                <a:gd name="connsiteX18" fmla="*/ 935535 w 2743740"/>
                <a:gd name="connsiteY18" fmla="*/ 400873 h 2484125"/>
                <a:gd name="connsiteX19" fmla="*/ 969444 w 2743740"/>
                <a:gd name="connsiteY19" fmla="*/ 400873 h 2484125"/>
                <a:gd name="connsiteX20" fmla="*/ 1095936 w 2743740"/>
                <a:gd name="connsiteY20" fmla="*/ 217136 h 2484125"/>
                <a:gd name="connsiteX21" fmla="*/ 1223095 w 2743740"/>
                <a:gd name="connsiteY21" fmla="*/ 399254 h 2484125"/>
                <a:gd name="connsiteX22" fmla="*/ 1331109 w 2743740"/>
                <a:gd name="connsiteY22" fmla="*/ 399254 h 2484125"/>
                <a:gd name="connsiteX23" fmla="*/ 1329870 w 2743740"/>
                <a:gd name="connsiteY23" fmla="*/ 267713 h 2484125"/>
                <a:gd name="connsiteX24" fmla="*/ 1303962 w 2743740"/>
                <a:gd name="connsiteY24" fmla="*/ 245330 h 2484125"/>
                <a:gd name="connsiteX25" fmla="*/ 1241574 w 2743740"/>
                <a:gd name="connsiteY25" fmla="*/ 111122 h 2484125"/>
                <a:gd name="connsiteX26" fmla="*/ 1340157 w 2743740"/>
                <a:gd name="connsiteY26" fmla="*/ 4061 h 2484125"/>
                <a:gd name="connsiteX27" fmla="*/ 1477222 w 2743740"/>
                <a:gd name="connsiteY27" fmla="*/ 52734 h 2484125"/>
                <a:gd name="connsiteX28" fmla="*/ 1436169 w 2743740"/>
                <a:gd name="connsiteY28" fmla="*/ 246854 h 2484125"/>
                <a:gd name="connsiteX29" fmla="*/ 1412071 w 2743740"/>
                <a:gd name="connsiteY29" fmla="*/ 289145 h 2484125"/>
                <a:gd name="connsiteX30" fmla="*/ 1412452 w 2743740"/>
                <a:gd name="connsiteY30" fmla="*/ 398968 h 2484125"/>
                <a:gd name="connsiteX31" fmla="*/ 1522752 w 2743740"/>
                <a:gd name="connsiteY31" fmla="*/ 398968 h 2484125"/>
                <a:gd name="connsiteX32" fmla="*/ 1557804 w 2743740"/>
                <a:gd name="connsiteY32" fmla="*/ 252473 h 2484125"/>
                <a:gd name="connsiteX33" fmla="*/ 1660102 w 2743740"/>
                <a:gd name="connsiteY33" fmla="*/ 217612 h 2484125"/>
                <a:gd name="connsiteX34" fmla="*/ 1774021 w 2743740"/>
                <a:gd name="connsiteY34" fmla="*/ 399158 h 2484125"/>
                <a:gd name="connsiteX35" fmla="*/ 1803834 w 2743740"/>
                <a:gd name="connsiteY35" fmla="*/ 400778 h 2484125"/>
                <a:gd name="connsiteX36" fmla="*/ 1998144 w 2743740"/>
                <a:gd name="connsiteY36" fmla="*/ 400968 h 2484125"/>
                <a:gd name="connsiteX37" fmla="*/ 2047960 w 2743740"/>
                <a:gd name="connsiteY37" fmla="*/ 439259 h 2484125"/>
                <a:gd name="connsiteX38" fmla="*/ 1998240 w 2743740"/>
                <a:gd name="connsiteY38" fmla="*/ 481073 h 2484125"/>
                <a:gd name="connsiteX39" fmla="*/ 1726777 w 2743740"/>
                <a:gd name="connsiteY39" fmla="*/ 481169 h 2484125"/>
                <a:gd name="connsiteX40" fmla="*/ 1690201 w 2743740"/>
                <a:gd name="connsiteY40" fmla="*/ 481169 h 2484125"/>
                <a:gd name="connsiteX41" fmla="*/ 1690201 w 2743740"/>
                <a:gd name="connsiteY41" fmla="*/ 561083 h 2484125"/>
                <a:gd name="connsiteX42" fmla="*/ 1723348 w 2743740"/>
                <a:gd name="connsiteY42" fmla="*/ 562512 h 2484125"/>
                <a:gd name="connsiteX43" fmla="*/ 2377716 w 2743740"/>
                <a:gd name="connsiteY43" fmla="*/ 562607 h 2484125"/>
                <a:gd name="connsiteX44" fmla="*/ 2440962 w 2743740"/>
                <a:gd name="connsiteY44" fmla="*/ 626425 h 2484125"/>
                <a:gd name="connsiteX45" fmla="*/ 2440676 w 2743740"/>
                <a:gd name="connsiteY45" fmla="*/ 1992310 h 2484125"/>
                <a:gd name="connsiteX46" fmla="*/ 2380859 w 2743740"/>
                <a:gd name="connsiteY46" fmla="*/ 2050793 h 2484125"/>
                <a:gd name="connsiteX47" fmla="*/ 683504 w 2743740"/>
                <a:gd name="connsiteY47" fmla="*/ 2050793 h 2484125"/>
                <a:gd name="connsiteX48" fmla="*/ 657882 w 2743740"/>
                <a:gd name="connsiteY48" fmla="*/ 2049555 h 2484125"/>
                <a:gd name="connsiteX49" fmla="*/ 623687 w 2743740"/>
                <a:gd name="connsiteY49" fmla="*/ 2010217 h 2484125"/>
                <a:gd name="connsiteX50" fmla="*/ 657882 w 2743740"/>
                <a:gd name="connsiteY50" fmla="*/ 1970879 h 2484125"/>
                <a:gd name="connsiteX51" fmla="*/ 686361 w 2743740"/>
                <a:gd name="connsiteY51" fmla="*/ 1969736 h 2484125"/>
                <a:gd name="connsiteX52" fmla="*/ 2323709 w 2743740"/>
                <a:gd name="connsiteY52" fmla="*/ 1970593 h 2484125"/>
                <a:gd name="connsiteX53" fmla="*/ 2360761 w 2743740"/>
                <a:gd name="connsiteY53" fmla="*/ 1934779 h 2484125"/>
                <a:gd name="connsiteX54" fmla="*/ 2359999 w 2743740"/>
                <a:gd name="connsiteY54" fmla="*/ 1463291 h 2484125"/>
                <a:gd name="connsiteX55" fmla="*/ 2359999 w 2743740"/>
                <a:gd name="connsiteY55" fmla="*/ 1432907 h 2484125"/>
                <a:gd name="connsiteX56" fmla="*/ 2338758 w 2743740"/>
                <a:gd name="connsiteY56" fmla="*/ 1435574 h 2484125"/>
                <a:gd name="connsiteX57" fmla="*/ 2189407 w 2743740"/>
                <a:gd name="connsiteY57" fmla="*/ 1366232 h 2484125"/>
                <a:gd name="connsiteX58" fmla="*/ 2165213 w 2743740"/>
                <a:gd name="connsiteY58" fmla="*/ 1348134 h 2484125"/>
                <a:gd name="connsiteX59" fmla="*/ 1802310 w 2743740"/>
                <a:gd name="connsiteY59" fmla="*/ 1347944 h 2484125"/>
                <a:gd name="connsiteX60" fmla="*/ 1790595 w 2743740"/>
                <a:gd name="connsiteY60" fmla="*/ 1351563 h 2484125"/>
                <a:gd name="connsiteX61" fmla="*/ 1790690 w 2743740"/>
                <a:gd name="connsiteY61" fmla="*/ 1446813 h 2484125"/>
                <a:gd name="connsiteX62" fmla="*/ 1792881 w 2743740"/>
                <a:gd name="connsiteY62" fmla="*/ 1454814 h 2484125"/>
                <a:gd name="connsiteX63" fmla="*/ 1891369 w 2743740"/>
                <a:gd name="connsiteY63" fmla="*/ 1536920 h 2484125"/>
                <a:gd name="connsiteX64" fmla="*/ 1949472 w 2743740"/>
                <a:gd name="connsiteY64" fmla="*/ 1541396 h 2484125"/>
                <a:gd name="connsiteX65" fmla="*/ 1976332 w 2743740"/>
                <a:gd name="connsiteY65" fmla="*/ 1518441 h 2484125"/>
                <a:gd name="connsiteX66" fmla="*/ 2128351 w 2743740"/>
                <a:gd name="connsiteY66" fmla="*/ 1455767 h 2484125"/>
                <a:gd name="connsiteX67" fmla="*/ 2223506 w 2743740"/>
                <a:gd name="connsiteY67" fmla="*/ 1586735 h 2484125"/>
                <a:gd name="connsiteX68" fmla="*/ 2126351 w 2743740"/>
                <a:gd name="connsiteY68" fmla="*/ 1710465 h 2484125"/>
                <a:gd name="connsiteX69" fmla="*/ 1979190 w 2743740"/>
                <a:gd name="connsiteY69" fmla="*/ 1649981 h 2484125"/>
                <a:gd name="connsiteX70" fmla="*/ 1932803 w 2743740"/>
                <a:gd name="connsiteY70" fmla="*/ 1623597 h 2484125"/>
                <a:gd name="connsiteX71" fmla="*/ 1815169 w 2743740"/>
                <a:gd name="connsiteY71" fmla="*/ 1580925 h 2484125"/>
                <a:gd name="connsiteX72" fmla="*/ 1792595 w 2743740"/>
                <a:gd name="connsiteY72" fmla="*/ 1563875 h 2484125"/>
                <a:gd name="connsiteX73" fmla="*/ 1786689 w 2743740"/>
                <a:gd name="connsiteY73" fmla="*/ 1611310 h 2484125"/>
                <a:gd name="connsiteX74" fmla="*/ 1638671 w 2743740"/>
                <a:gd name="connsiteY74" fmla="*/ 1725705 h 2484125"/>
                <a:gd name="connsiteX75" fmla="*/ 1347206 w 2743740"/>
                <a:gd name="connsiteY75" fmla="*/ 1726277 h 2484125"/>
                <a:gd name="connsiteX76" fmla="*/ 1127178 w 2743740"/>
                <a:gd name="connsiteY76" fmla="*/ 1726753 h 2484125"/>
                <a:gd name="connsiteX77" fmla="*/ 951252 w 2743740"/>
                <a:gd name="connsiteY77" fmla="*/ 1563685 h 2484125"/>
                <a:gd name="connsiteX78" fmla="*/ 923629 w 2743740"/>
                <a:gd name="connsiteY78" fmla="*/ 1585211 h 2484125"/>
                <a:gd name="connsiteX79" fmla="*/ 818759 w 2743740"/>
                <a:gd name="connsiteY79" fmla="*/ 1623597 h 2484125"/>
                <a:gd name="connsiteX80" fmla="*/ 762180 w 2743740"/>
                <a:gd name="connsiteY80" fmla="*/ 1652458 h 2484125"/>
                <a:gd name="connsiteX81" fmla="*/ 614162 w 2743740"/>
                <a:gd name="connsiteY81" fmla="*/ 1709703 h 2484125"/>
                <a:gd name="connsiteX82" fmla="*/ 519864 w 2743740"/>
                <a:gd name="connsiteY82" fmla="*/ 1583783 h 2484125"/>
                <a:gd name="connsiteX83" fmla="*/ 615495 w 2743740"/>
                <a:gd name="connsiteY83" fmla="*/ 1456052 h 2484125"/>
                <a:gd name="connsiteX84" fmla="*/ 764181 w 2743740"/>
                <a:gd name="connsiteY84" fmla="*/ 1513869 h 2484125"/>
                <a:gd name="connsiteX85" fmla="*/ 788469 w 2743740"/>
                <a:gd name="connsiteY85" fmla="*/ 1541015 h 2484125"/>
                <a:gd name="connsiteX86" fmla="*/ 864574 w 2743740"/>
                <a:gd name="connsiteY86" fmla="*/ 1529585 h 2484125"/>
                <a:gd name="connsiteX87" fmla="*/ 888577 w 2743740"/>
                <a:gd name="connsiteY87" fmla="*/ 1509297 h 2484125"/>
                <a:gd name="connsiteX88" fmla="*/ 951061 w 2743740"/>
                <a:gd name="connsiteY88" fmla="*/ 1349087 h 2484125"/>
                <a:gd name="connsiteX89" fmla="*/ 921534 w 2743740"/>
                <a:gd name="connsiteY89" fmla="*/ 1347372 h 2484125"/>
                <a:gd name="connsiteX90" fmla="*/ 590064 w 2743740"/>
                <a:gd name="connsiteY90" fmla="*/ 1346896 h 2484125"/>
                <a:gd name="connsiteX91" fmla="*/ 550154 w 2743740"/>
                <a:gd name="connsiteY91" fmla="*/ 1370137 h 2484125"/>
                <a:gd name="connsiteX92" fmla="*/ 385848 w 2743740"/>
                <a:gd name="connsiteY92" fmla="*/ 1433097 h 2484125"/>
                <a:gd name="connsiteX93" fmla="*/ 383752 w 2743740"/>
                <a:gd name="connsiteY93" fmla="*/ 1457386 h 2484125"/>
                <a:gd name="connsiteX94" fmla="*/ 383181 w 2743740"/>
                <a:gd name="connsiteY94" fmla="*/ 1940303 h 2484125"/>
                <a:gd name="connsiteX95" fmla="*/ 414042 w 2743740"/>
                <a:gd name="connsiteY95" fmla="*/ 1970402 h 2484125"/>
                <a:gd name="connsiteX96" fmla="*/ 474049 w 2743740"/>
                <a:gd name="connsiteY96" fmla="*/ 1970498 h 2484125"/>
                <a:gd name="connsiteX97" fmla="*/ 514911 w 2743740"/>
                <a:gd name="connsiteY97" fmla="*/ 2009360 h 2484125"/>
                <a:gd name="connsiteX98" fmla="*/ 473382 w 2743740"/>
                <a:gd name="connsiteY98" fmla="*/ 2050412 h 2484125"/>
                <a:gd name="connsiteX99" fmla="*/ 344795 w 2743740"/>
                <a:gd name="connsiteY99" fmla="*/ 2050412 h 2484125"/>
                <a:gd name="connsiteX100" fmla="*/ 303266 w 2743740"/>
                <a:gd name="connsiteY100" fmla="*/ 2008693 h 2484125"/>
                <a:gd name="connsiteX101" fmla="*/ 302980 w 2743740"/>
                <a:gd name="connsiteY101" fmla="*/ 1985833 h 2484125"/>
                <a:gd name="connsiteX102" fmla="*/ 302980 w 2743740"/>
                <a:gd name="connsiteY102" fmla="*/ 628520 h 2484125"/>
                <a:gd name="connsiteX103" fmla="*/ 369655 w 2743740"/>
                <a:gd name="connsiteY103" fmla="*/ 562703 h 2484125"/>
                <a:gd name="connsiteX104" fmla="*/ 1015450 w 2743740"/>
                <a:gd name="connsiteY104" fmla="*/ 562703 h 2484125"/>
                <a:gd name="connsiteX105" fmla="*/ 1053931 w 2743740"/>
                <a:gd name="connsiteY105" fmla="*/ 562703 h 2484125"/>
                <a:gd name="connsiteX106" fmla="*/ 1053931 w 2743740"/>
                <a:gd name="connsiteY106" fmla="*/ 481264 h 2484125"/>
                <a:gd name="connsiteX107" fmla="*/ 1021832 w 2743740"/>
                <a:gd name="connsiteY107" fmla="*/ 481264 h 2484125"/>
                <a:gd name="connsiteX108" fmla="*/ 307457 w 2743740"/>
                <a:gd name="connsiteY108" fmla="*/ 481264 h 2484125"/>
                <a:gd name="connsiteX109" fmla="*/ 221351 w 2743740"/>
                <a:gd name="connsiteY109" fmla="*/ 566989 h 2484125"/>
                <a:gd name="connsiteX110" fmla="*/ 220684 w 2743740"/>
                <a:gd name="connsiteY110" fmla="*/ 2098609 h 2484125"/>
                <a:gd name="connsiteX111" fmla="*/ 256022 w 2743740"/>
                <a:gd name="connsiteY111" fmla="*/ 2133185 h 2484125"/>
                <a:gd name="connsiteX112" fmla="*/ 2487730 w 2743740"/>
                <a:gd name="connsiteY112" fmla="*/ 2133185 h 2484125"/>
                <a:gd name="connsiteX113" fmla="*/ 2522782 w 2743740"/>
                <a:gd name="connsiteY113" fmla="*/ 2098323 h 2484125"/>
                <a:gd name="connsiteX114" fmla="*/ 2521924 w 2743740"/>
                <a:gd name="connsiteY114" fmla="*/ 572418 h 2484125"/>
                <a:gd name="connsiteX115" fmla="*/ 2430008 w 2743740"/>
                <a:gd name="connsiteY115" fmla="*/ 481264 h 2484125"/>
                <a:gd name="connsiteX116" fmla="*/ 2204266 w 2743740"/>
                <a:gd name="connsiteY116" fmla="*/ 481073 h 2484125"/>
                <a:gd name="connsiteX117" fmla="*/ 2158736 w 2743740"/>
                <a:gd name="connsiteY117" fmla="*/ 430877 h 2484125"/>
                <a:gd name="connsiteX118" fmla="*/ 2201599 w 2743740"/>
                <a:gd name="connsiteY118" fmla="*/ 400778 h 2484125"/>
                <a:gd name="connsiteX119" fmla="*/ 2461631 w 2743740"/>
                <a:gd name="connsiteY119" fmla="*/ 401540 h 2484125"/>
                <a:gd name="connsiteX120" fmla="*/ 2603077 w 2743740"/>
                <a:gd name="connsiteY120" fmla="*/ 554035 h 2484125"/>
                <a:gd name="connsiteX121" fmla="*/ 2603553 w 2743740"/>
                <a:gd name="connsiteY121" fmla="*/ 974087 h 2484125"/>
                <a:gd name="connsiteX122" fmla="*/ 2603173 w 2743740"/>
                <a:gd name="connsiteY122" fmla="*/ 2091370 h 2484125"/>
                <a:gd name="connsiteX123" fmla="*/ 2603173 w 2743740"/>
                <a:gd name="connsiteY123" fmla="*/ 2132613 h 2484125"/>
                <a:gd name="connsiteX124" fmla="*/ 2690231 w 2743740"/>
                <a:gd name="connsiteY124" fmla="*/ 2132708 h 2484125"/>
                <a:gd name="connsiteX125" fmla="*/ 2743476 w 2743740"/>
                <a:gd name="connsiteY125" fmla="*/ 2185763 h 2484125"/>
                <a:gd name="connsiteX126" fmla="*/ 2743285 w 2743740"/>
                <a:gd name="connsiteY126" fmla="*/ 2305778 h 2484125"/>
                <a:gd name="connsiteX127" fmla="*/ 2566882 w 2743740"/>
                <a:gd name="connsiteY127" fmla="*/ 2483324 h 2484125"/>
                <a:gd name="connsiteX128" fmla="*/ 2121112 w 2743740"/>
                <a:gd name="connsiteY128" fmla="*/ 2483419 h 2484125"/>
                <a:gd name="connsiteX129" fmla="*/ 2074344 w 2743740"/>
                <a:gd name="connsiteY129" fmla="*/ 2444462 h 2484125"/>
                <a:gd name="connsiteX130" fmla="*/ 2121779 w 2743740"/>
                <a:gd name="connsiteY130" fmla="*/ 2402837 h 2484125"/>
                <a:gd name="connsiteX131" fmla="*/ 2544689 w 2743740"/>
                <a:gd name="connsiteY131" fmla="*/ 2402837 h 2484125"/>
                <a:gd name="connsiteX132" fmla="*/ 2663180 w 2743740"/>
                <a:gd name="connsiteY132" fmla="*/ 2283870 h 2484125"/>
                <a:gd name="connsiteX133" fmla="*/ 2663180 w 2743740"/>
                <a:gd name="connsiteY133" fmla="*/ 2215862 h 2484125"/>
                <a:gd name="connsiteX134" fmla="*/ 80762 w 2743740"/>
                <a:gd name="connsiteY134" fmla="*/ 2215671 h 2484125"/>
                <a:gd name="connsiteX135" fmla="*/ 1374828 w 2743740"/>
                <a:gd name="connsiteY135" fmla="*/ 967991 h 2484125"/>
                <a:gd name="connsiteX136" fmla="*/ 1374828 w 2743740"/>
                <a:gd name="connsiteY136" fmla="*/ 967896 h 2484125"/>
                <a:gd name="connsiteX137" fmla="*/ 1109176 w 2743740"/>
                <a:gd name="connsiteY137" fmla="*/ 967991 h 2484125"/>
                <a:gd name="connsiteX138" fmla="*/ 1034119 w 2743740"/>
                <a:gd name="connsiteY138" fmla="*/ 1041524 h 2484125"/>
                <a:gd name="connsiteX139" fmla="*/ 1034214 w 2743740"/>
                <a:gd name="connsiteY139" fmla="*/ 1569876 h 2484125"/>
                <a:gd name="connsiteX140" fmla="*/ 1107747 w 2743740"/>
                <a:gd name="connsiteY140" fmla="*/ 1644743 h 2484125"/>
                <a:gd name="connsiteX141" fmla="*/ 1636099 w 2743740"/>
                <a:gd name="connsiteY141" fmla="*/ 1644743 h 2484125"/>
                <a:gd name="connsiteX142" fmla="*/ 1709918 w 2743740"/>
                <a:gd name="connsiteY142" fmla="*/ 1570067 h 2484125"/>
                <a:gd name="connsiteX143" fmla="*/ 1709918 w 2743740"/>
                <a:gd name="connsiteY143" fmla="*/ 1044572 h 2484125"/>
                <a:gd name="connsiteX144" fmla="*/ 1631908 w 2743740"/>
                <a:gd name="connsiteY144" fmla="*/ 968087 h 2484125"/>
                <a:gd name="connsiteX145" fmla="*/ 1374828 w 2743740"/>
                <a:gd name="connsiteY145" fmla="*/ 967991 h 2484125"/>
                <a:gd name="connsiteX146" fmla="*/ 952776 w 2743740"/>
                <a:gd name="connsiteY146" fmla="*/ 1046192 h 2484125"/>
                <a:gd name="connsiteX147" fmla="*/ 996495 w 2743740"/>
                <a:gd name="connsiteY147" fmla="*/ 930558 h 2484125"/>
                <a:gd name="connsiteX148" fmla="*/ 1115177 w 2743740"/>
                <a:gd name="connsiteY148" fmla="*/ 885791 h 2484125"/>
                <a:gd name="connsiteX149" fmla="*/ 1097175 w 2743740"/>
                <a:gd name="connsiteY149" fmla="*/ 862645 h 2484125"/>
                <a:gd name="connsiteX150" fmla="*/ 1055646 w 2743740"/>
                <a:gd name="connsiteY150" fmla="*/ 750250 h 2484125"/>
                <a:gd name="connsiteX151" fmla="*/ 1056598 w 2743740"/>
                <a:gd name="connsiteY151" fmla="*/ 673193 h 2484125"/>
                <a:gd name="connsiteX152" fmla="*/ 1026309 w 2743740"/>
                <a:gd name="connsiteY152" fmla="*/ 642713 h 2484125"/>
                <a:gd name="connsiteX153" fmla="*/ 414994 w 2743740"/>
                <a:gd name="connsiteY153" fmla="*/ 642427 h 2484125"/>
                <a:gd name="connsiteX154" fmla="*/ 383371 w 2743740"/>
                <a:gd name="connsiteY154" fmla="*/ 674621 h 2484125"/>
                <a:gd name="connsiteX155" fmla="*/ 383943 w 2743740"/>
                <a:gd name="connsiteY155" fmla="*/ 1151633 h 2484125"/>
                <a:gd name="connsiteX156" fmla="*/ 383943 w 2743740"/>
                <a:gd name="connsiteY156" fmla="*/ 1180780 h 2484125"/>
                <a:gd name="connsiteX157" fmla="*/ 398325 w 2743740"/>
                <a:gd name="connsiteY157" fmla="*/ 1179827 h 2484125"/>
                <a:gd name="connsiteX158" fmla="*/ 556536 w 2743740"/>
                <a:gd name="connsiteY158" fmla="*/ 1251265 h 2484125"/>
                <a:gd name="connsiteX159" fmla="*/ 588825 w 2743740"/>
                <a:gd name="connsiteY159" fmla="*/ 1265743 h 2484125"/>
                <a:gd name="connsiteX160" fmla="*/ 871623 w 2743740"/>
                <a:gd name="connsiteY160" fmla="*/ 1265933 h 2484125"/>
                <a:gd name="connsiteX161" fmla="*/ 947537 w 2743740"/>
                <a:gd name="connsiteY161" fmla="*/ 1259171 h 2484125"/>
                <a:gd name="connsiteX162" fmla="*/ 953633 w 2743740"/>
                <a:gd name="connsiteY162" fmla="*/ 1182685 h 2484125"/>
                <a:gd name="connsiteX163" fmla="*/ 934107 w 2743740"/>
                <a:gd name="connsiteY163" fmla="*/ 1141823 h 2484125"/>
                <a:gd name="connsiteX164" fmla="*/ 860669 w 2743740"/>
                <a:gd name="connsiteY164" fmla="*/ 1083339 h 2484125"/>
                <a:gd name="connsiteX165" fmla="*/ 787707 w 2743740"/>
                <a:gd name="connsiteY165" fmla="*/ 1072481 h 2484125"/>
                <a:gd name="connsiteX166" fmla="*/ 765705 w 2743740"/>
                <a:gd name="connsiteY166" fmla="*/ 1097912 h 2484125"/>
                <a:gd name="connsiteX167" fmla="*/ 599208 w 2743740"/>
                <a:gd name="connsiteY167" fmla="*/ 1151538 h 2484125"/>
                <a:gd name="connsiteX168" fmla="*/ 525770 w 2743740"/>
                <a:gd name="connsiteY168" fmla="*/ 992947 h 2484125"/>
                <a:gd name="connsiteX169" fmla="*/ 637308 w 2743740"/>
                <a:gd name="connsiteY169" fmla="*/ 899507 h 2484125"/>
                <a:gd name="connsiteX170" fmla="*/ 768562 w 2743740"/>
                <a:gd name="connsiteY170" fmla="*/ 967991 h 2484125"/>
                <a:gd name="connsiteX171" fmla="*/ 792851 w 2743740"/>
                <a:gd name="connsiteY171" fmla="*/ 989423 h 2484125"/>
                <a:gd name="connsiteX172" fmla="*/ 943727 w 2743740"/>
                <a:gd name="connsiteY172" fmla="*/ 1044477 h 2484125"/>
                <a:gd name="connsiteX173" fmla="*/ 952776 w 2743740"/>
                <a:gd name="connsiteY173" fmla="*/ 1046192 h 2484125"/>
                <a:gd name="connsiteX174" fmla="*/ 2358285 w 2743740"/>
                <a:gd name="connsiteY174" fmla="*/ 1180875 h 2484125"/>
                <a:gd name="connsiteX175" fmla="*/ 2359999 w 2743740"/>
                <a:gd name="connsiteY175" fmla="*/ 1161444 h 2484125"/>
                <a:gd name="connsiteX176" fmla="*/ 2360475 w 2743740"/>
                <a:gd name="connsiteY176" fmla="*/ 667287 h 2484125"/>
                <a:gd name="connsiteX177" fmla="*/ 2333234 w 2743740"/>
                <a:gd name="connsiteY177" fmla="*/ 642617 h 2484125"/>
                <a:gd name="connsiteX178" fmla="*/ 1713442 w 2743740"/>
                <a:gd name="connsiteY178" fmla="*/ 642998 h 2484125"/>
                <a:gd name="connsiteX179" fmla="*/ 1687820 w 2743740"/>
                <a:gd name="connsiteY179" fmla="*/ 645475 h 2484125"/>
                <a:gd name="connsiteX180" fmla="*/ 1688106 w 2743740"/>
                <a:gd name="connsiteY180" fmla="*/ 708245 h 2484125"/>
                <a:gd name="connsiteX181" fmla="*/ 1633813 w 2743740"/>
                <a:gd name="connsiteY181" fmla="*/ 878933 h 2484125"/>
                <a:gd name="connsiteX182" fmla="*/ 1632861 w 2743740"/>
                <a:gd name="connsiteY182" fmla="*/ 885600 h 2484125"/>
                <a:gd name="connsiteX183" fmla="*/ 1793452 w 2743740"/>
                <a:gd name="connsiteY183" fmla="*/ 1049906 h 2484125"/>
                <a:gd name="connsiteX184" fmla="*/ 1825456 w 2743740"/>
                <a:gd name="connsiteY184" fmla="*/ 1023998 h 2484125"/>
                <a:gd name="connsiteX185" fmla="*/ 1920420 w 2743740"/>
                <a:gd name="connsiteY185" fmla="*/ 990280 h 2484125"/>
                <a:gd name="connsiteX186" fmla="*/ 1983381 w 2743740"/>
                <a:gd name="connsiteY186" fmla="*/ 958276 h 2484125"/>
                <a:gd name="connsiteX187" fmla="*/ 2143210 w 2743740"/>
                <a:gd name="connsiteY187" fmla="*/ 909032 h 2484125"/>
                <a:gd name="connsiteX188" fmla="*/ 2221315 w 2743740"/>
                <a:gd name="connsiteY188" fmla="*/ 1055621 h 2484125"/>
                <a:gd name="connsiteX189" fmla="*/ 2088251 w 2743740"/>
                <a:gd name="connsiteY189" fmla="*/ 1162206 h 2484125"/>
                <a:gd name="connsiteX190" fmla="*/ 1965283 w 2743740"/>
                <a:gd name="connsiteY190" fmla="*/ 1073624 h 2484125"/>
                <a:gd name="connsiteX191" fmla="*/ 1849840 w 2743740"/>
                <a:gd name="connsiteY191" fmla="*/ 1106009 h 2484125"/>
                <a:gd name="connsiteX192" fmla="*/ 1789547 w 2743740"/>
                <a:gd name="connsiteY192" fmla="*/ 1240311 h 2484125"/>
                <a:gd name="connsiteX193" fmla="*/ 1816122 w 2743740"/>
                <a:gd name="connsiteY193" fmla="*/ 1266219 h 2484125"/>
                <a:gd name="connsiteX194" fmla="*/ 2158831 w 2743740"/>
                <a:gd name="connsiteY194" fmla="*/ 1266505 h 2484125"/>
                <a:gd name="connsiteX195" fmla="*/ 2191502 w 2743740"/>
                <a:gd name="connsiteY195" fmla="*/ 1245931 h 2484125"/>
                <a:gd name="connsiteX196" fmla="*/ 2309898 w 2743740"/>
                <a:gd name="connsiteY196" fmla="*/ 1174874 h 2484125"/>
                <a:gd name="connsiteX197" fmla="*/ 2358285 w 2743740"/>
                <a:gd name="connsiteY197" fmla="*/ 1180875 h 2484125"/>
                <a:gd name="connsiteX198" fmla="*/ 1136799 w 2743740"/>
                <a:gd name="connsiteY198" fmla="*/ 642998 h 2484125"/>
                <a:gd name="connsiteX199" fmla="*/ 1139847 w 2743740"/>
                <a:gd name="connsiteY199" fmla="*/ 771491 h 2484125"/>
                <a:gd name="connsiteX200" fmla="*/ 1228048 w 2743740"/>
                <a:gd name="connsiteY200" fmla="*/ 886553 h 2484125"/>
                <a:gd name="connsiteX201" fmla="*/ 1230810 w 2743740"/>
                <a:gd name="connsiteY201" fmla="*/ 886934 h 2484125"/>
                <a:gd name="connsiteX202" fmla="*/ 1331490 w 2743740"/>
                <a:gd name="connsiteY202" fmla="*/ 886934 h 2484125"/>
                <a:gd name="connsiteX203" fmla="*/ 1330728 w 2743740"/>
                <a:gd name="connsiteY203" fmla="*/ 660143 h 2484125"/>
                <a:gd name="connsiteX204" fmla="*/ 1314630 w 2743740"/>
                <a:gd name="connsiteY204" fmla="*/ 643665 h 2484125"/>
                <a:gd name="connsiteX205" fmla="*/ 1136799 w 2743740"/>
                <a:gd name="connsiteY205" fmla="*/ 642998 h 2484125"/>
                <a:gd name="connsiteX206" fmla="*/ 1412547 w 2743740"/>
                <a:gd name="connsiteY206" fmla="*/ 883695 h 2484125"/>
                <a:gd name="connsiteX207" fmla="*/ 1571805 w 2743740"/>
                <a:gd name="connsiteY207" fmla="*/ 827212 h 2484125"/>
                <a:gd name="connsiteX208" fmla="*/ 1596666 w 2743740"/>
                <a:gd name="connsiteY208" fmla="*/ 796160 h 2484125"/>
                <a:gd name="connsiteX209" fmla="*/ 1606572 w 2743740"/>
                <a:gd name="connsiteY209" fmla="*/ 776539 h 2484125"/>
                <a:gd name="connsiteX210" fmla="*/ 1607048 w 2743740"/>
                <a:gd name="connsiteY210" fmla="*/ 643284 h 2484125"/>
                <a:gd name="connsiteX211" fmla="*/ 1425597 w 2743740"/>
                <a:gd name="connsiteY211" fmla="*/ 643951 h 2484125"/>
                <a:gd name="connsiteX212" fmla="*/ 1413214 w 2743740"/>
                <a:gd name="connsiteY212" fmla="*/ 658238 h 2484125"/>
                <a:gd name="connsiteX213" fmla="*/ 1412547 w 2743740"/>
                <a:gd name="connsiteY213" fmla="*/ 883695 h 2484125"/>
                <a:gd name="connsiteX214" fmla="*/ 1138132 w 2743740"/>
                <a:gd name="connsiteY214" fmla="*/ 560798 h 2484125"/>
                <a:gd name="connsiteX215" fmla="*/ 1329775 w 2743740"/>
                <a:gd name="connsiteY215" fmla="*/ 560798 h 2484125"/>
                <a:gd name="connsiteX216" fmla="*/ 1329775 w 2743740"/>
                <a:gd name="connsiteY216" fmla="*/ 483169 h 2484125"/>
                <a:gd name="connsiteX217" fmla="*/ 1138132 w 2743740"/>
                <a:gd name="connsiteY217" fmla="*/ 483169 h 2484125"/>
                <a:gd name="connsiteX218" fmla="*/ 1138132 w 2743740"/>
                <a:gd name="connsiteY218" fmla="*/ 560798 h 2484125"/>
                <a:gd name="connsiteX219" fmla="*/ 1605905 w 2743740"/>
                <a:gd name="connsiteY219" fmla="*/ 483740 h 2484125"/>
                <a:gd name="connsiteX220" fmla="*/ 1414262 w 2743740"/>
                <a:gd name="connsiteY220" fmla="*/ 483740 h 2484125"/>
                <a:gd name="connsiteX221" fmla="*/ 1414262 w 2743740"/>
                <a:gd name="connsiteY221" fmla="*/ 560321 h 2484125"/>
                <a:gd name="connsiteX222" fmla="*/ 1605905 w 2743740"/>
                <a:gd name="connsiteY222" fmla="*/ 560321 h 2484125"/>
                <a:gd name="connsiteX223" fmla="*/ 1605905 w 2743740"/>
                <a:gd name="connsiteY223" fmla="*/ 483740 h 2484125"/>
                <a:gd name="connsiteX224" fmla="*/ 1095174 w 2743740"/>
                <a:gd name="connsiteY224" fmla="*/ 400492 h 2484125"/>
                <a:gd name="connsiteX225" fmla="*/ 1147467 w 2743740"/>
                <a:gd name="connsiteY225" fmla="*/ 350390 h 2484125"/>
                <a:gd name="connsiteX226" fmla="*/ 1098603 w 2743740"/>
                <a:gd name="connsiteY226" fmla="*/ 297717 h 2484125"/>
                <a:gd name="connsiteX227" fmla="*/ 1045359 w 2743740"/>
                <a:gd name="connsiteY227" fmla="*/ 348390 h 2484125"/>
                <a:gd name="connsiteX228" fmla="*/ 1095174 w 2743740"/>
                <a:gd name="connsiteY228" fmla="*/ 400492 h 2484125"/>
                <a:gd name="connsiteX229" fmla="*/ 1647815 w 2743740"/>
                <a:gd name="connsiteY229" fmla="*/ 297622 h 2484125"/>
                <a:gd name="connsiteX230" fmla="*/ 1596475 w 2743740"/>
                <a:gd name="connsiteY230" fmla="*/ 347914 h 2484125"/>
                <a:gd name="connsiteX231" fmla="*/ 1649244 w 2743740"/>
                <a:gd name="connsiteY231" fmla="*/ 400397 h 2484125"/>
                <a:gd name="connsiteX232" fmla="*/ 1698678 w 2743740"/>
                <a:gd name="connsiteY232" fmla="*/ 347914 h 2484125"/>
                <a:gd name="connsiteX233" fmla="*/ 1647815 w 2743740"/>
                <a:gd name="connsiteY233" fmla="*/ 297622 h 2484125"/>
                <a:gd name="connsiteX234" fmla="*/ 703316 w 2743740"/>
                <a:gd name="connsiteY234" fmla="*/ 1031999 h 2484125"/>
                <a:gd name="connsiteX235" fmla="*/ 654262 w 2743740"/>
                <a:gd name="connsiteY235" fmla="*/ 979231 h 2484125"/>
                <a:gd name="connsiteX236" fmla="*/ 600827 w 2743740"/>
                <a:gd name="connsiteY236" fmla="*/ 1030666 h 2484125"/>
                <a:gd name="connsiteX237" fmla="*/ 651595 w 2743740"/>
                <a:gd name="connsiteY237" fmla="*/ 1081720 h 2484125"/>
                <a:gd name="connsiteX238" fmla="*/ 703316 w 2743740"/>
                <a:gd name="connsiteY238" fmla="*/ 1031999 h 2484125"/>
                <a:gd name="connsiteX239" fmla="*/ 2092823 w 2743740"/>
                <a:gd name="connsiteY239" fmla="*/ 1081720 h 2484125"/>
                <a:gd name="connsiteX240" fmla="*/ 2143305 w 2743740"/>
                <a:gd name="connsiteY240" fmla="*/ 1030475 h 2484125"/>
                <a:gd name="connsiteX241" fmla="*/ 2092442 w 2743740"/>
                <a:gd name="connsiteY241" fmla="*/ 979231 h 2484125"/>
                <a:gd name="connsiteX242" fmla="*/ 2040912 w 2743740"/>
                <a:gd name="connsiteY242" fmla="*/ 1032190 h 2484125"/>
                <a:gd name="connsiteX243" fmla="*/ 2092823 w 2743740"/>
                <a:gd name="connsiteY243" fmla="*/ 1081720 h 2484125"/>
                <a:gd name="connsiteX244" fmla="*/ 1423215 w 2743740"/>
                <a:gd name="connsiteY244" fmla="*/ 132744 h 2484125"/>
                <a:gd name="connsiteX245" fmla="*/ 1373495 w 2743740"/>
                <a:gd name="connsiteY245" fmla="*/ 80928 h 2484125"/>
                <a:gd name="connsiteX246" fmla="*/ 1320822 w 2743740"/>
                <a:gd name="connsiteY246" fmla="*/ 132649 h 2484125"/>
                <a:gd name="connsiteX247" fmla="*/ 1371971 w 2743740"/>
                <a:gd name="connsiteY247" fmla="*/ 183227 h 2484125"/>
                <a:gd name="connsiteX248" fmla="*/ 1423215 w 2743740"/>
                <a:gd name="connsiteY248" fmla="*/ 132744 h 2484125"/>
                <a:gd name="connsiteX249" fmla="*/ 436711 w 2743740"/>
                <a:gd name="connsiteY249" fmla="*/ 1358040 h 2484125"/>
                <a:gd name="connsiteX250" fmla="*/ 486527 w 2743740"/>
                <a:gd name="connsiteY250" fmla="*/ 1306319 h 2484125"/>
                <a:gd name="connsiteX251" fmla="*/ 435854 w 2743740"/>
                <a:gd name="connsiteY251" fmla="*/ 1255646 h 2484125"/>
                <a:gd name="connsiteX252" fmla="*/ 384705 w 2743740"/>
                <a:gd name="connsiteY252" fmla="*/ 1308796 h 2484125"/>
                <a:gd name="connsiteX253" fmla="*/ 436711 w 2743740"/>
                <a:gd name="connsiteY253" fmla="*/ 1358040 h 2484125"/>
                <a:gd name="connsiteX254" fmla="*/ 2143305 w 2743740"/>
                <a:gd name="connsiteY254" fmla="*/ 1583116 h 2484125"/>
                <a:gd name="connsiteX255" fmla="*/ 2093013 w 2743740"/>
                <a:gd name="connsiteY255" fmla="*/ 1531967 h 2484125"/>
                <a:gd name="connsiteX256" fmla="*/ 2040721 w 2743740"/>
                <a:gd name="connsiteY256" fmla="*/ 1583783 h 2484125"/>
                <a:gd name="connsiteX257" fmla="*/ 2092061 w 2743740"/>
                <a:gd name="connsiteY257" fmla="*/ 1633694 h 2484125"/>
                <a:gd name="connsiteX258" fmla="*/ 2143305 w 2743740"/>
                <a:gd name="connsiteY258" fmla="*/ 1583116 h 2484125"/>
                <a:gd name="connsiteX259" fmla="*/ 2309041 w 2743740"/>
                <a:gd name="connsiteY259" fmla="*/ 1255742 h 2484125"/>
                <a:gd name="connsiteX260" fmla="*/ 2257701 w 2743740"/>
                <a:gd name="connsiteY260" fmla="*/ 1305653 h 2484125"/>
                <a:gd name="connsiteX261" fmla="*/ 2306659 w 2743740"/>
                <a:gd name="connsiteY261" fmla="*/ 1358135 h 2484125"/>
                <a:gd name="connsiteX262" fmla="*/ 2359618 w 2743740"/>
                <a:gd name="connsiteY262" fmla="*/ 1306796 h 2484125"/>
                <a:gd name="connsiteX263" fmla="*/ 2309041 w 2743740"/>
                <a:gd name="connsiteY263" fmla="*/ 1255742 h 2484125"/>
                <a:gd name="connsiteX264" fmla="*/ 651976 w 2743740"/>
                <a:gd name="connsiteY264" fmla="*/ 1531967 h 2484125"/>
                <a:gd name="connsiteX265" fmla="*/ 600732 w 2743740"/>
                <a:gd name="connsiteY265" fmla="*/ 1582449 h 2484125"/>
                <a:gd name="connsiteX266" fmla="*/ 653976 w 2743740"/>
                <a:gd name="connsiteY266" fmla="*/ 1633789 h 2484125"/>
                <a:gd name="connsiteX267" fmla="*/ 703506 w 2743740"/>
                <a:gd name="connsiteY267" fmla="*/ 1581782 h 2484125"/>
                <a:gd name="connsiteX268" fmla="*/ 651976 w 2743740"/>
                <a:gd name="connsiteY268" fmla="*/ 1531967 h 248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2743740" h="2484125">
                  <a:moveTo>
                    <a:pt x="80762" y="2215671"/>
                  </a:moveTo>
                  <a:cubicBezTo>
                    <a:pt x="80762" y="2248723"/>
                    <a:pt x="79333" y="2279298"/>
                    <a:pt x="81048" y="2309588"/>
                  </a:cubicBezTo>
                  <a:cubicBezTo>
                    <a:pt x="84286" y="2365309"/>
                    <a:pt x="127053" y="2402171"/>
                    <a:pt x="187442" y="2402266"/>
                  </a:cubicBezTo>
                  <a:cubicBezTo>
                    <a:pt x="389372" y="2402552"/>
                    <a:pt x="591302" y="2402647"/>
                    <a:pt x="793232" y="2402647"/>
                  </a:cubicBezTo>
                  <a:cubicBezTo>
                    <a:pt x="1160897" y="2402647"/>
                    <a:pt x="1528562" y="2402647"/>
                    <a:pt x="1896227" y="2402742"/>
                  </a:cubicBezTo>
                  <a:cubicBezTo>
                    <a:pt x="1908609" y="2402742"/>
                    <a:pt x="1921182" y="2402075"/>
                    <a:pt x="1933184" y="2404457"/>
                  </a:cubicBezTo>
                  <a:cubicBezTo>
                    <a:pt x="1953282" y="2408362"/>
                    <a:pt x="1965188" y="2422173"/>
                    <a:pt x="1965378" y="2442557"/>
                  </a:cubicBezTo>
                  <a:cubicBezTo>
                    <a:pt x="1965569" y="2464178"/>
                    <a:pt x="1953472" y="2478276"/>
                    <a:pt x="1931755" y="2482371"/>
                  </a:cubicBezTo>
                  <a:cubicBezTo>
                    <a:pt x="1923468" y="2483895"/>
                    <a:pt x="1914705" y="2483419"/>
                    <a:pt x="1906133" y="2483419"/>
                  </a:cubicBezTo>
                  <a:cubicBezTo>
                    <a:pt x="1332728" y="2483514"/>
                    <a:pt x="759323" y="2483514"/>
                    <a:pt x="185918" y="2483514"/>
                  </a:cubicBezTo>
                  <a:cubicBezTo>
                    <a:pt x="78095" y="2483514"/>
                    <a:pt x="942" y="2406171"/>
                    <a:pt x="180" y="2297872"/>
                  </a:cubicBezTo>
                  <a:cubicBezTo>
                    <a:pt x="-105" y="2260724"/>
                    <a:pt x="-10" y="2223577"/>
                    <a:pt x="180" y="2186429"/>
                  </a:cubicBezTo>
                  <a:cubicBezTo>
                    <a:pt x="371" y="2145282"/>
                    <a:pt x="13420" y="2132708"/>
                    <a:pt x="55425" y="2132518"/>
                  </a:cubicBezTo>
                  <a:cubicBezTo>
                    <a:pt x="82000" y="2132423"/>
                    <a:pt x="108575" y="2132518"/>
                    <a:pt x="138579" y="2132518"/>
                  </a:cubicBezTo>
                  <a:cubicBezTo>
                    <a:pt x="139341" y="2120802"/>
                    <a:pt x="140484" y="2110801"/>
                    <a:pt x="140484" y="2100800"/>
                  </a:cubicBezTo>
                  <a:cubicBezTo>
                    <a:pt x="140484" y="1596927"/>
                    <a:pt x="140293" y="1093055"/>
                    <a:pt x="140198" y="589182"/>
                  </a:cubicBezTo>
                  <a:cubicBezTo>
                    <a:pt x="140198" y="575847"/>
                    <a:pt x="139912" y="562512"/>
                    <a:pt x="140388" y="549177"/>
                  </a:cubicBezTo>
                  <a:cubicBezTo>
                    <a:pt x="143436" y="462023"/>
                    <a:pt x="205349" y="401063"/>
                    <a:pt x="292598" y="400873"/>
                  </a:cubicBezTo>
                  <a:cubicBezTo>
                    <a:pt x="506910" y="400492"/>
                    <a:pt x="721223" y="400873"/>
                    <a:pt x="935535" y="400873"/>
                  </a:cubicBezTo>
                  <a:cubicBezTo>
                    <a:pt x="946775" y="400873"/>
                    <a:pt x="958014" y="400873"/>
                    <a:pt x="969444" y="400873"/>
                  </a:cubicBezTo>
                  <a:cubicBezTo>
                    <a:pt x="960491" y="282001"/>
                    <a:pt x="1005925" y="217231"/>
                    <a:pt x="1095936" y="217136"/>
                  </a:cubicBezTo>
                  <a:cubicBezTo>
                    <a:pt x="1185471" y="217040"/>
                    <a:pt x="1231953" y="282953"/>
                    <a:pt x="1223095" y="399254"/>
                  </a:cubicBezTo>
                  <a:cubicBezTo>
                    <a:pt x="1257957" y="399254"/>
                    <a:pt x="1292628" y="399254"/>
                    <a:pt x="1331109" y="399254"/>
                  </a:cubicBezTo>
                  <a:cubicBezTo>
                    <a:pt x="1331109" y="354581"/>
                    <a:pt x="1332442" y="311052"/>
                    <a:pt x="1329870" y="267713"/>
                  </a:cubicBezTo>
                  <a:cubicBezTo>
                    <a:pt x="1329394" y="259712"/>
                    <a:pt x="1313773" y="251521"/>
                    <a:pt x="1303962" y="245330"/>
                  </a:cubicBezTo>
                  <a:cubicBezTo>
                    <a:pt x="1257099" y="216088"/>
                    <a:pt x="1233096" y="165224"/>
                    <a:pt x="1241574" y="111122"/>
                  </a:cubicBezTo>
                  <a:cubicBezTo>
                    <a:pt x="1249765" y="59211"/>
                    <a:pt x="1288722" y="15587"/>
                    <a:pt x="1340157" y="4061"/>
                  </a:cubicBezTo>
                  <a:cubicBezTo>
                    <a:pt x="1395498" y="-8416"/>
                    <a:pt x="1442265" y="7871"/>
                    <a:pt x="1477222" y="52734"/>
                  </a:cubicBezTo>
                  <a:cubicBezTo>
                    <a:pt x="1526466" y="115885"/>
                    <a:pt x="1507607" y="207420"/>
                    <a:pt x="1436169" y="246854"/>
                  </a:cubicBezTo>
                  <a:cubicBezTo>
                    <a:pt x="1417215" y="257331"/>
                    <a:pt x="1411214" y="268761"/>
                    <a:pt x="1412071" y="289145"/>
                  </a:cubicBezTo>
                  <a:cubicBezTo>
                    <a:pt x="1413500" y="325054"/>
                    <a:pt x="1412452" y="361058"/>
                    <a:pt x="1412452" y="398968"/>
                  </a:cubicBezTo>
                  <a:cubicBezTo>
                    <a:pt x="1450171" y="398968"/>
                    <a:pt x="1484937" y="398968"/>
                    <a:pt x="1522752" y="398968"/>
                  </a:cubicBezTo>
                  <a:cubicBezTo>
                    <a:pt x="1508464" y="343913"/>
                    <a:pt x="1514370" y="293145"/>
                    <a:pt x="1557804" y="252473"/>
                  </a:cubicBezTo>
                  <a:cubicBezTo>
                    <a:pt x="1586474" y="225708"/>
                    <a:pt x="1620859" y="214564"/>
                    <a:pt x="1660102" y="217612"/>
                  </a:cubicBezTo>
                  <a:cubicBezTo>
                    <a:pt x="1744303" y="224184"/>
                    <a:pt x="1789166" y="293812"/>
                    <a:pt x="1774021" y="399158"/>
                  </a:cubicBezTo>
                  <a:cubicBezTo>
                    <a:pt x="1784118" y="399730"/>
                    <a:pt x="1794024" y="400778"/>
                    <a:pt x="1803834" y="400778"/>
                  </a:cubicBezTo>
                  <a:cubicBezTo>
                    <a:pt x="1868604" y="400968"/>
                    <a:pt x="1933374" y="400682"/>
                    <a:pt x="1998144" y="400968"/>
                  </a:cubicBezTo>
                  <a:cubicBezTo>
                    <a:pt x="2030434" y="401063"/>
                    <a:pt x="2047198" y="414398"/>
                    <a:pt x="2047960" y="439259"/>
                  </a:cubicBezTo>
                  <a:cubicBezTo>
                    <a:pt x="2048722" y="465262"/>
                    <a:pt x="2030625" y="480978"/>
                    <a:pt x="1998240" y="481073"/>
                  </a:cubicBezTo>
                  <a:cubicBezTo>
                    <a:pt x="1907752" y="481359"/>
                    <a:pt x="1817265" y="481169"/>
                    <a:pt x="1726777" y="481169"/>
                  </a:cubicBezTo>
                  <a:cubicBezTo>
                    <a:pt x="1715442" y="481169"/>
                    <a:pt x="1704012" y="481169"/>
                    <a:pt x="1690201" y="481169"/>
                  </a:cubicBezTo>
                  <a:cubicBezTo>
                    <a:pt x="1690201" y="508029"/>
                    <a:pt x="1690201" y="532985"/>
                    <a:pt x="1690201" y="561083"/>
                  </a:cubicBezTo>
                  <a:cubicBezTo>
                    <a:pt x="1701250" y="561560"/>
                    <a:pt x="1712299" y="562512"/>
                    <a:pt x="1723348" y="562512"/>
                  </a:cubicBezTo>
                  <a:cubicBezTo>
                    <a:pt x="1941471" y="562607"/>
                    <a:pt x="2159593" y="562512"/>
                    <a:pt x="2377716" y="562607"/>
                  </a:cubicBezTo>
                  <a:cubicBezTo>
                    <a:pt x="2430389" y="562607"/>
                    <a:pt x="2440962" y="573180"/>
                    <a:pt x="2440962" y="626425"/>
                  </a:cubicBezTo>
                  <a:cubicBezTo>
                    <a:pt x="2440962" y="1081720"/>
                    <a:pt x="2440866" y="1537015"/>
                    <a:pt x="2440676" y="1992310"/>
                  </a:cubicBezTo>
                  <a:cubicBezTo>
                    <a:pt x="2440676" y="2039078"/>
                    <a:pt x="2428674" y="2050793"/>
                    <a:pt x="2380859" y="2050793"/>
                  </a:cubicBezTo>
                  <a:cubicBezTo>
                    <a:pt x="1815074" y="2050793"/>
                    <a:pt x="1249289" y="2050793"/>
                    <a:pt x="683504" y="2050793"/>
                  </a:cubicBezTo>
                  <a:cubicBezTo>
                    <a:pt x="674931" y="2050793"/>
                    <a:pt x="666264" y="2051079"/>
                    <a:pt x="657882" y="2049555"/>
                  </a:cubicBezTo>
                  <a:cubicBezTo>
                    <a:pt x="636355" y="2045555"/>
                    <a:pt x="623592" y="2031934"/>
                    <a:pt x="623687" y="2010217"/>
                  </a:cubicBezTo>
                  <a:cubicBezTo>
                    <a:pt x="623782" y="1988595"/>
                    <a:pt x="636165" y="1974593"/>
                    <a:pt x="657882" y="1970879"/>
                  </a:cubicBezTo>
                  <a:cubicBezTo>
                    <a:pt x="667216" y="1969259"/>
                    <a:pt x="676836" y="1969736"/>
                    <a:pt x="686361" y="1969736"/>
                  </a:cubicBezTo>
                  <a:cubicBezTo>
                    <a:pt x="1232144" y="1969736"/>
                    <a:pt x="1777926" y="1969640"/>
                    <a:pt x="2323709" y="1970593"/>
                  </a:cubicBezTo>
                  <a:cubicBezTo>
                    <a:pt x="2351712" y="1970593"/>
                    <a:pt x="2361047" y="1964878"/>
                    <a:pt x="2360761" y="1934779"/>
                  </a:cubicBezTo>
                  <a:cubicBezTo>
                    <a:pt x="2359142" y="1777616"/>
                    <a:pt x="2359999" y="1620454"/>
                    <a:pt x="2359999" y="1463291"/>
                  </a:cubicBezTo>
                  <a:cubicBezTo>
                    <a:pt x="2359999" y="1453862"/>
                    <a:pt x="2359999" y="1444527"/>
                    <a:pt x="2359999" y="1432907"/>
                  </a:cubicBezTo>
                  <a:cubicBezTo>
                    <a:pt x="2351141" y="1434050"/>
                    <a:pt x="2344950" y="1434526"/>
                    <a:pt x="2338758" y="1435574"/>
                  </a:cubicBezTo>
                  <a:cubicBezTo>
                    <a:pt x="2274179" y="1447385"/>
                    <a:pt x="2222649" y="1422905"/>
                    <a:pt x="2189407" y="1366232"/>
                  </a:cubicBezTo>
                  <a:cubicBezTo>
                    <a:pt x="2184549" y="1358040"/>
                    <a:pt x="2173500" y="1348134"/>
                    <a:pt x="2165213" y="1348134"/>
                  </a:cubicBezTo>
                  <a:cubicBezTo>
                    <a:pt x="2044245" y="1347086"/>
                    <a:pt x="1923278" y="1347658"/>
                    <a:pt x="1802310" y="1347944"/>
                  </a:cubicBezTo>
                  <a:cubicBezTo>
                    <a:pt x="1799643" y="1347944"/>
                    <a:pt x="1796976" y="1349563"/>
                    <a:pt x="1790595" y="1351563"/>
                  </a:cubicBezTo>
                  <a:cubicBezTo>
                    <a:pt x="1790595" y="1382805"/>
                    <a:pt x="1790499" y="1414809"/>
                    <a:pt x="1790690" y="1446813"/>
                  </a:cubicBezTo>
                  <a:cubicBezTo>
                    <a:pt x="1790690" y="1449575"/>
                    <a:pt x="1791166" y="1453290"/>
                    <a:pt x="1792881" y="1454814"/>
                  </a:cubicBezTo>
                  <a:cubicBezTo>
                    <a:pt x="1825266" y="1482818"/>
                    <a:pt x="1856031" y="1513298"/>
                    <a:pt x="1891369" y="1536920"/>
                  </a:cubicBezTo>
                  <a:cubicBezTo>
                    <a:pt x="1905657" y="1546445"/>
                    <a:pt x="1930231" y="1543968"/>
                    <a:pt x="1949472" y="1541396"/>
                  </a:cubicBezTo>
                  <a:cubicBezTo>
                    <a:pt x="1959378" y="1540063"/>
                    <a:pt x="1970331" y="1528252"/>
                    <a:pt x="1976332" y="1518441"/>
                  </a:cubicBezTo>
                  <a:cubicBezTo>
                    <a:pt x="2009765" y="1463958"/>
                    <a:pt x="2068629" y="1439003"/>
                    <a:pt x="2128351" y="1455767"/>
                  </a:cubicBezTo>
                  <a:cubicBezTo>
                    <a:pt x="2185406" y="1471769"/>
                    <a:pt x="2224935" y="1526156"/>
                    <a:pt x="2223506" y="1586735"/>
                  </a:cubicBezTo>
                  <a:cubicBezTo>
                    <a:pt x="2222172" y="1644362"/>
                    <a:pt x="2181882" y="1695701"/>
                    <a:pt x="2126351" y="1710465"/>
                  </a:cubicBezTo>
                  <a:cubicBezTo>
                    <a:pt x="2068439" y="1725896"/>
                    <a:pt x="2009670" y="1703512"/>
                    <a:pt x="1979190" y="1649981"/>
                  </a:cubicBezTo>
                  <a:cubicBezTo>
                    <a:pt x="1967569" y="1629598"/>
                    <a:pt x="1955377" y="1620263"/>
                    <a:pt x="1932803" y="1623597"/>
                  </a:cubicBezTo>
                  <a:cubicBezTo>
                    <a:pt x="1886035" y="1630455"/>
                    <a:pt x="1846792" y="1616644"/>
                    <a:pt x="1815169" y="1580925"/>
                  </a:cubicBezTo>
                  <a:cubicBezTo>
                    <a:pt x="1809835" y="1574829"/>
                    <a:pt x="1802120" y="1570924"/>
                    <a:pt x="1792595" y="1563875"/>
                  </a:cubicBezTo>
                  <a:cubicBezTo>
                    <a:pt x="1790404" y="1581973"/>
                    <a:pt x="1790023" y="1596927"/>
                    <a:pt x="1786689" y="1611310"/>
                  </a:cubicBezTo>
                  <a:cubicBezTo>
                    <a:pt x="1770687" y="1680842"/>
                    <a:pt x="1714490" y="1724848"/>
                    <a:pt x="1638671" y="1725705"/>
                  </a:cubicBezTo>
                  <a:cubicBezTo>
                    <a:pt x="1541516" y="1726753"/>
                    <a:pt x="1444361" y="1726277"/>
                    <a:pt x="1347206" y="1726277"/>
                  </a:cubicBezTo>
                  <a:cubicBezTo>
                    <a:pt x="1273863" y="1726277"/>
                    <a:pt x="1200330" y="1723133"/>
                    <a:pt x="1127178" y="1726753"/>
                  </a:cubicBezTo>
                  <a:cubicBezTo>
                    <a:pt x="1040596" y="1731039"/>
                    <a:pt x="955443" y="1687415"/>
                    <a:pt x="951252" y="1563685"/>
                  </a:cubicBezTo>
                  <a:cubicBezTo>
                    <a:pt x="940393" y="1571972"/>
                    <a:pt x="930773" y="1577401"/>
                    <a:pt x="923629" y="1585211"/>
                  </a:cubicBezTo>
                  <a:cubicBezTo>
                    <a:pt x="895054" y="1616168"/>
                    <a:pt x="860764" y="1629693"/>
                    <a:pt x="818759" y="1623597"/>
                  </a:cubicBezTo>
                  <a:cubicBezTo>
                    <a:pt x="793518" y="1619978"/>
                    <a:pt x="776468" y="1626455"/>
                    <a:pt x="762180" y="1652458"/>
                  </a:cubicBezTo>
                  <a:cubicBezTo>
                    <a:pt x="733034" y="1705512"/>
                    <a:pt x="671502" y="1726467"/>
                    <a:pt x="614162" y="1709703"/>
                  </a:cubicBezTo>
                  <a:cubicBezTo>
                    <a:pt x="558917" y="1693511"/>
                    <a:pt x="520055" y="1641599"/>
                    <a:pt x="519864" y="1583783"/>
                  </a:cubicBezTo>
                  <a:cubicBezTo>
                    <a:pt x="519674" y="1524442"/>
                    <a:pt x="559107" y="1471769"/>
                    <a:pt x="615495" y="1456052"/>
                  </a:cubicBezTo>
                  <a:cubicBezTo>
                    <a:pt x="673884" y="1439765"/>
                    <a:pt x="731129" y="1462434"/>
                    <a:pt x="764181" y="1513869"/>
                  </a:cubicBezTo>
                  <a:cubicBezTo>
                    <a:pt x="770848" y="1524251"/>
                    <a:pt x="779897" y="1540634"/>
                    <a:pt x="788469" y="1541015"/>
                  </a:cubicBezTo>
                  <a:cubicBezTo>
                    <a:pt x="813901" y="1542158"/>
                    <a:pt x="842095" y="1551779"/>
                    <a:pt x="864574" y="1529585"/>
                  </a:cubicBezTo>
                  <a:cubicBezTo>
                    <a:pt x="872004" y="1522251"/>
                    <a:pt x="880576" y="1516060"/>
                    <a:pt x="888577" y="1509297"/>
                  </a:cubicBezTo>
                  <a:cubicBezTo>
                    <a:pt x="960872" y="1448623"/>
                    <a:pt x="960872" y="1448623"/>
                    <a:pt x="951061" y="1349087"/>
                  </a:cubicBezTo>
                  <a:cubicBezTo>
                    <a:pt x="941631" y="1348515"/>
                    <a:pt x="931535" y="1347467"/>
                    <a:pt x="921534" y="1347372"/>
                  </a:cubicBezTo>
                  <a:cubicBezTo>
                    <a:pt x="811044" y="1347277"/>
                    <a:pt x="700554" y="1347658"/>
                    <a:pt x="590064" y="1346896"/>
                  </a:cubicBezTo>
                  <a:cubicBezTo>
                    <a:pt x="570728" y="1346801"/>
                    <a:pt x="559965" y="1352039"/>
                    <a:pt x="550154" y="1370137"/>
                  </a:cubicBezTo>
                  <a:cubicBezTo>
                    <a:pt x="519293" y="1427573"/>
                    <a:pt x="470715" y="1445384"/>
                    <a:pt x="385848" y="1433097"/>
                  </a:cubicBezTo>
                  <a:cubicBezTo>
                    <a:pt x="385086" y="1441289"/>
                    <a:pt x="383752" y="1449290"/>
                    <a:pt x="383752" y="1457386"/>
                  </a:cubicBezTo>
                  <a:cubicBezTo>
                    <a:pt x="383657" y="1618358"/>
                    <a:pt x="384133" y="1779331"/>
                    <a:pt x="383181" y="1940303"/>
                  </a:cubicBezTo>
                  <a:cubicBezTo>
                    <a:pt x="382990" y="1964497"/>
                    <a:pt x="390610" y="1972403"/>
                    <a:pt x="414042" y="1970402"/>
                  </a:cubicBezTo>
                  <a:cubicBezTo>
                    <a:pt x="433854" y="1968688"/>
                    <a:pt x="454047" y="1969450"/>
                    <a:pt x="474049" y="1970498"/>
                  </a:cubicBezTo>
                  <a:cubicBezTo>
                    <a:pt x="498243" y="1971736"/>
                    <a:pt x="513483" y="1984118"/>
                    <a:pt x="514911" y="2009360"/>
                  </a:cubicBezTo>
                  <a:cubicBezTo>
                    <a:pt x="516245" y="2032601"/>
                    <a:pt x="499957" y="2049650"/>
                    <a:pt x="473382" y="2050412"/>
                  </a:cubicBezTo>
                  <a:cubicBezTo>
                    <a:pt x="430520" y="2051555"/>
                    <a:pt x="387657" y="2051555"/>
                    <a:pt x="344795" y="2050412"/>
                  </a:cubicBezTo>
                  <a:cubicBezTo>
                    <a:pt x="319077" y="2049746"/>
                    <a:pt x="304790" y="2034696"/>
                    <a:pt x="303266" y="2008693"/>
                  </a:cubicBezTo>
                  <a:cubicBezTo>
                    <a:pt x="302790" y="2001073"/>
                    <a:pt x="302980" y="1993453"/>
                    <a:pt x="302980" y="1985833"/>
                  </a:cubicBezTo>
                  <a:cubicBezTo>
                    <a:pt x="302980" y="1533395"/>
                    <a:pt x="302980" y="1080958"/>
                    <a:pt x="302980" y="628520"/>
                  </a:cubicBezTo>
                  <a:cubicBezTo>
                    <a:pt x="302980" y="571751"/>
                    <a:pt x="312124" y="562703"/>
                    <a:pt x="369655" y="562703"/>
                  </a:cubicBezTo>
                  <a:cubicBezTo>
                    <a:pt x="584920" y="562703"/>
                    <a:pt x="800185" y="562703"/>
                    <a:pt x="1015450" y="562703"/>
                  </a:cubicBezTo>
                  <a:cubicBezTo>
                    <a:pt x="1027642" y="562703"/>
                    <a:pt x="1039834" y="562703"/>
                    <a:pt x="1053931" y="562703"/>
                  </a:cubicBezTo>
                  <a:cubicBezTo>
                    <a:pt x="1053931" y="534413"/>
                    <a:pt x="1053931" y="509363"/>
                    <a:pt x="1053931" y="481264"/>
                  </a:cubicBezTo>
                  <a:cubicBezTo>
                    <a:pt x="1042311" y="481264"/>
                    <a:pt x="1032024" y="481264"/>
                    <a:pt x="1021832" y="481264"/>
                  </a:cubicBezTo>
                  <a:cubicBezTo>
                    <a:pt x="783707" y="481264"/>
                    <a:pt x="545582" y="481264"/>
                    <a:pt x="307457" y="481264"/>
                  </a:cubicBezTo>
                  <a:cubicBezTo>
                    <a:pt x="243735" y="481264"/>
                    <a:pt x="221351" y="503457"/>
                    <a:pt x="221351" y="566989"/>
                  </a:cubicBezTo>
                  <a:cubicBezTo>
                    <a:pt x="221256" y="1077529"/>
                    <a:pt x="221541" y="1588069"/>
                    <a:pt x="220684" y="2098609"/>
                  </a:cubicBezTo>
                  <a:cubicBezTo>
                    <a:pt x="220684" y="2126708"/>
                    <a:pt x="228971" y="2133185"/>
                    <a:pt x="256022" y="2133185"/>
                  </a:cubicBezTo>
                  <a:cubicBezTo>
                    <a:pt x="999924" y="2132518"/>
                    <a:pt x="1743827" y="2132518"/>
                    <a:pt x="2487730" y="2133185"/>
                  </a:cubicBezTo>
                  <a:cubicBezTo>
                    <a:pt x="2515066" y="2133185"/>
                    <a:pt x="2522782" y="2125946"/>
                    <a:pt x="2522782" y="2098323"/>
                  </a:cubicBezTo>
                  <a:cubicBezTo>
                    <a:pt x="2521924" y="1589688"/>
                    <a:pt x="2522019" y="1081053"/>
                    <a:pt x="2521924" y="572418"/>
                  </a:cubicBezTo>
                  <a:cubicBezTo>
                    <a:pt x="2521924" y="500885"/>
                    <a:pt x="2502112" y="481264"/>
                    <a:pt x="2430008" y="481264"/>
                  </a:cubicBezTo>
                  <a:cubicBezTo>
                    <a:pt x="2354761" y="481264"/>
                    <a:pt x="2279513" y="481550"/>
                    <a:pt x="2204266" y="481073"/>
                  </a:cubicBezTo>
                  <a:cubicBezTo>
                    <a:pt x="2170928" y="480883"/>
                    <a:pt x="2151307" y="458690"/>
                    <a:pt x="2158736" y="430877"/>
                  </a:cubicBezTo>
                  <a:cubicBezTo>
                    <a:pt x="2164451" y="409160"/>
                    <a:pt x="2180167" y="400682"/>
                    <a:pt x="2201599" y="400778"/>
                  </a:cubicBezTo>
                  <a:cubicBezTo>
                    <a:pt x="2288276" y="400873"/>
                    <a:pt x="2374953" y="399730"/>
                    <a:pt x="2461631" y="401540"/>
                  </a:cubicBezTo>
                  <a:cubicBezTo>
                    <a:pt x="2542974" y="403254"/>
                    <a:pt x="2602696" y="468500"/>
                    <a:pt x="2603077" y="554035"/>
                  </a:cubicBezTo>
                  <a:cubicBezTo>
                    <a:pt x="2603744" y="694052"/>
                    <a:pt x="2603649" y="834070"/>
                    <a:pt x="2603553" y="974087"/>
                  </a:cubicBezTo>
                  <a:cubicBezTo>
                    <a:pt x="2603458" y="1346515"/>
                    <a:pt x="2603268" y="1718942"/>
                    <a:pt x="2603173" y="2091370"/>
                  </a:cubicBezTo>
                  <a:cubicBezTo>
                    <a:pt x="2603173" y="2103562"/>
                    <a:pt x="2603173" y="2115754"/>
                    <a:pt x="2603173" y="2132613"/>
                  </a:cubicBezTo>
                  <a:cubicBezTo>
                    <a:pt x="2634033" y="2132613"/>
                    <a:pt x="2662132" y="2132423"/>
                    <a:pt x="2690231" y="2132708"/>
                  </a:cubicBezTo>
                  <a:cubicBezTo>
                    <a:pt x="2730141" y="2133090"/>
                    <a:pt x="2743285" y="2146139"/>
                    <a:pt x="2743476" y="2185763"/>
                  </a:cubicBezTo>
                  <a:cubicBezTo>
                    <a:pt x="2743666" y="2225768"/>
                    <a:pt x="2744047" y="2265773"/>
                    <a:pt x="2743285" y="2305778"/>
                  </a:cubicBezTo>
                  <a:cubicBezTo>
                    <a:pt x="2741380" y="2403980"/>
                    <a:pt x="2665275" y="2482276"/>
                    <a:pt x="2566882" y="2483324"/>
                  </a:cubicBezTo>
                  <a:cubicBezTo>
                    <a:pt x="2418292" y="2484848"/>
                    <a:pt x="2269702" y="2483800"/>
                    <a:pt x="2121112" y="2483419"/>
                  </a:cubicBezTo>
                  <a:cubicBezTo>
                    <a:pt x="2092156" y="2483324"/>
                    <a:pt x="2075011" y="2468274"/>
                    <a:pt x="2074344" y="2444462"/>
                  </a:cubicBezTo>
                  <a:cubicBezTo>
                    <a:pt x="2073678" y="2419982"/>
                    <a:pt x="2091870" y="2402837"/>
                    <a:pt x="2121779" y="2402837"/>
                  </a:cubicBezTo>
                  <a:cubicBezTo>
                    <a:pt x="2262749" y="2402552"/>
                    <a:pt x="2403719" y="2402837"/>
                    <a:pt x="2544689" y="2402837"/>
                  </a:cubicBezTo>
                  <a:cubicBezTo>
                    <a:pt x="2626128" y="2402837"/>
                    <a:pt x="2663085" y="2365595"/>
                    <a:pt x="2663180" y="2283870"/>
                  </a:cubicBezTo>
                  <a:cubicBezTo>
                    <a:pt x="2663180" y="2262058"/>
                    <a:pt x="2663180" y="2240246"/>
                    <a:pt x="2663180" y="2215862"/>
                  </a:cubicBezTo>
                  <a:cubicBezTo>
                    <a:pt x="1802596" y="2215671"/>
                    <a:pt x="943251" y="2215671"/>
                    <a:pt x="80762" y="2215671"/>
                  </a:cubicBezTo>
                  <a:close/>
                  <a:moveTo>
                    <a:pt x="1374828" y="967991"/>
                  </a:moveTo>
                  <a:cubicBezTo>
                    <a:pt x="1374828" y="967991"/>
                    <a:pt x="1374828" y="967896"/>
                    <a:pt x="1374828" y="967896"/>
                  </a:cubicBezTo>
                  <a:cubicBezTo>
                    <a:pt x="1286246" y="967896"/>
                    <a:pt x="1197759" y="967706"/>
                    <a:pt x="1109176" y="967991"/>
                  </a:cubicBezTo>
                  <a:cubicBezTo>
                    <a:pt x="1061075" y="968087"/>
                    <a:pt x="1034119" y="993995"/>
                    <a:pt x="1034119" y="1041524"/>
                  </a:cubicBezTo>
                  <a:cubicBezTo>
                    <a:pt x="1033833" y="1217642"/>
                    <a:pt x="1033929" y="1393759"/>
                    <a:pt x="1034214" y="1569876"/>
                  </a:cubicBezTo>
                  <a:cubicBezTo>
                    <a:pt x="1034310" y="1619216"/>
                    <a:pt x="1058503" y="1644552"/>
                    <a:pt x="1107747" y="1644743"/>
                  </a:cubicBezTo>
                  <a:cubicBezTo>
                    <a:pt x="1283865" y="1645314"/>
                    <a:pt x="1459982" y="1645314"/>
                    <a:pt x="1636099" y="1644743"/>
                  </a:cubicBezTo>
                  <a:cubicBezTo>
                    <a:pt x="1685248" y="1644552"/>
                    <a:pt x="1709823" y="1619120"/>
                    <a:pt x="1709918" y="1570067"/>
                  </a:cubicBezTo>
                  <a:cubicBezTo>
                    <a:pt x="1710204" y="1394902"/>
                    <a:pt x="1710204" y="1219737"/>
                    <a:pt x="1709918" y="1044572"/>
                  </a:cubicBezTo>
                  <a:cubicBezTo>
                    <a:pt x="1709823" y="993137"/>
                    <a:pt x="1684105" y="968277"/>
                    <a:pt x="1631908" y="968087"/>
                  </a:cubicBezTo>
                  <a:cubicBezTo>
                    <a:pt x="1546183" y="967801"/>
                    <a:pt x="1460553" y="967991"/>
                    <a:pt x="1374828" y="967991"/>
                  </a:cubicBezTo>
                  <a:close/>
                  <a:moveTo>
                    <a:pt x="952776" y="1046192"/>
                  </a:moveTo>
                  <a:cubicBezTo>
                    <a:pt x="952490" y="1000662"/>
                    <a:pt x="965063" y="961895"/>
                    <a:pt x="996495" y="930558"/>
                  </a:cubicBezTo>
                  <a:cubicBezTo>
                    <a:pt x="1028214" y="898935"/>
                    <a:pt x="1068028" y="886838"/>
                    <a:pt x="1115177" y="885791"/>
                  </a:cubicBezTo>
                  <a:cubicBezTo>
                    <a:pt x="1107462" y="875694"/>
                    <a:pt x="1103175" y="868169"/>
                    <a:pt x="1097175" y="862645"/>
                  </a:cubicBezTo>
                  <a:cubicBezTo>
                    <a:pt x="1064123" y="832070"/>
                    <a:pt x="1050216" y="795589"/>
                    <a:pt x="1055646" y="750250"/>
                  </a:cubicBezTo>
                  <a:cubicBezTo>
                    <a:pt x="1058694" y="724913"/>
                    <a:pt x="1054693" y="698815"/>
                    <a:pt x="1056598" y="673193"/>
                  </a:cubicBezTo>
                  <a:cubicBezTo>
                    <a:pt x="1058313" y="649380"/>
                    <a:pt x="1050026" y="642617"/>
                    <a:pt x="1026309" y="642713"/>
                  </a:cubicBezTo>
                  <a:cubicBezTo>
                    <a:pt x="822569" y="643475"/>
                    <a:pt x="618829" y="643570"/>
                    <a:pt x="414994" y="642427"/>
                  </a:cubicBezTo>
                  <a:cubicBezTo>
                    <a:pt x="389372" y="642236"/>
                    <a:pt x="383181" y="649856"/>
                    <a:pt x="383371" y="674621"/>
                  </a:cubicBezTo>
                  <a:cubicBezTo>
                    <a:pt x="384419" y="833594"/>
                    <a:pt x="383943" y="992661"/>
                    <a:pt x="383943" y="1151633"/>
                  </a:cubicBezTo>
                  <a:cubicBezTo>
                    <a:pt x="383943" y="1160873"/>
                    <a:pt x="383943" y="1170112"/>
                    <a:pt x="383943" y="1180780"/>
                  </a:cubicBezTo>
                  <a:cubicBezTo>
                    <a:pt x="391182" y="1180304"/>
                    <a:pt x="394801" y="1180399"/>
                    <a:pt x="398325" y="1179827"/>
                  </a:cubicBezTo>
                  <a:cubicBezTo>
                    <a:pt x="475192" y="1166873"/>
                    <a:pt x="515578" y="1186019"/>
                    <a:pt x="556536" y="1251265"/>
                  </a:cubicBezTo>
                  <a:cubicBezTo>
                    <a:pt x="561870" y="1259742"/>
                    <a:pt x="577681" y="1265552"/>
                    <a:pt x="588825" y="1265743"/>
                  </a:cubicBezTo>
                  <a:cubicBezTo>
                    <a:pt x="683123" y="1266791"/>
                    <a:pt x="777325" y="1266505"/>
                    <a:pt x="871623" y="1265933"/>
                  </a:cubicBezTo>
                  <a:cubicBezTo>
                    <a:pt x="897912" y="1265743"/>
                    <a:pt x="934297" y="1273077"/>
                    <a:pt x="947537" y="1259171"/>
                  </a:cubicBezTo>
                  <a:cubicBezTo>
                    <a:pt x="961158" y="1244883"/>
                    <a:pt x="951347" y="1208974"/>
                    <a:pt x="953633" y="1182685"/>
                  </a:cubicBezTo>
                  <a:cubicBezTo>
                    <a:pt x="955252" y="1164397"/>
                    <a:pt x="948299" y="1152586"/>
                    <a:pt x="934107" y="1141823"/>
                  </a:cubicBezTo>
                  <a:cubicBezTo>
                    <a:pt x="909151" y="1122773"/>
                    <a:pt x="887815" y="1097531"/>
                    <a:pt x="860669" y="1083339"/>
                  </a:cubicBezTo>
                  <a:cubicBezTo>
                    <a:pt x="839904" y="1072481"/>
                    <a:pt x="812282" y="1072481"/>
                    <a:pt x="787707" y="1072481"/>
                  </a:cubicBezTo>
                  <a:cubicBezTo>
                    <a:pt x="780278" y="1072481"/>
                    <a:pt x="771801" y="1088197"/>
                    <a:pt x="765705" y="1097912"/>
                  </a:cubicBezTo>
                  <a:cubicBezTo>
                    <a:pt x="729795" y="1155920"/>
                    <a:pt x="660072" y="1178684"/>
                    <a:pt x="599208" y="1151538"/>
                  </a:cubicBezTo>
                  <a:cubicBezTo>
                    <a:pt x="537295" y="1123916"/>
                    <a:pt x="506625" y="1057622"/>
                    <a:pt x="525770" y="992947"/>
                  </a:cubicBezTo>
                  <a:cubicBezTo>
                    <a:pt x="540819" y="942369"/>
                    <a:pt x="585492" y="903983"/>
                    <a:pt x="637308" y="899507"/>
                  </a:cubicBezTo>
                  <a:cubicBezTo>
                    <a:pt x="695124" y="894554"/>
                    <a:pt x="738463" y="918366"/>
                    <a:pt x="768562" y="967991"/>
                  </a:cubicBezTo>
                  <a:cubicBezTo>
                    <a:pt x="774087" y="977040"/>
                    <a:pt x="785612" y="990280"/>
                    <a:pt x="792851" y="989423"/>
                  </a:cubicBezTo>
                  <a:cubicBezTo>
                    <a:pt x="853335" y="981422"/>
                    <a:pt x="902769" y="1000567"/>
                    <a:pt x="943727" y="1044477"/>
                  </a:cubicBezTo>
                  <a:cubicBezTo>
                    <a:pt x="944775" y="1045430"/>
                    <a:pt x="947251" y="1045144"/>
                    <a:pt x="952776" y="1046192"/>
                  </a:cubicBezTo>
                  <a:close/>
                  <a:moveTo>
                    <a:pt x="2358285" y="1180875"/>
                  </a:moveTo>
                  <a:cubicBezTo>
                    <a:pt x="2359047" y="1172493"/>
                    <a:pt x="2359999" y="1166969"/>
                    <a:pt x="2359999" y="1161444"/>
                  </a:cubicBezTo>
                  <a:cubicBezTo>
                    <a:pt x="2360095" y="996757"/>
                    <a:pt x="2359713" y="832070"/>
                    <a:pt x="2360475" y="667287"/>
                  </a:cubicBezTo>
                  <a:cubicBezTo>
                    <a:pt x="2360571" y="645761"/>
                    <a:pt x="2351522" y="642617"/>
                    <a:pt x="2333234" y="642617"/>
                  </a:cubicBezTo>
                  <a:cubicBezTo>
                    <a:pt x="2126637" y="643094"/>
                    <a:pt x="1920039" y="642903"/>
                    <a:pt x="1713442" y="642998"/>
                  </a:cubicBezTo>
                  <a:cubicBezTo>
                    <a:pt x="1705346" y="642998"/>
                    <a:pt x="1697250" y="644522"/>
                    <a:pt x="1687820" y="645475"/>
                  </a:cubicBezTo>
                  <a:cubicBezTo>
                    <a:pt x="1687820" y="668430"/>
                    <a:pt x="1686391" y="688528"/>
                    <a:pt x="1688106" y="708245"/>
                  </a:cubicBezTo>
                  <a:cubicBezTo>
                    <a:pt x="1693630" y="772824"/>
                    <a:pt x="1688582" y="833594"/>
                    <a:pt x="1633813" y="878933"/>
                  </a:cubicBezTo>
                  <a:cubicBezTo>
                    <a:pt x="1632861" y="879790"/>
                    <a:pt x="1633242" y="882362"/>
                    <a:pt x="1632861" y="885600"/>
                  </a:cubicBezTo>
                  <a:cubicBezTo>
                    <a:pt x="1734588" y="890267"/>
                    <a:pt x="1786499" y="946560"/>
                    <a:pt x="1793452" y="1049906"/>
                  </a:cubicBezTo>
                  <a:cubicBezTo>
                    <a:pt x="1806501" y="1039524"/>
                    <a:pt x="1817169" y="1032857"/>
                    <a:pt x="1825456" y="1023998"/>
                  </a:cubicBezTo>
                  <a:cubicBezTo>
                    <a:pt x="1851459" y="995995"/>
                    <a:pt x="1882797" y="984946"/>
                    <a:pt x="1920420" y="990280"/>
                  </a:cubicBezTo>
                  <a:cubicBezTo>
                    <a:pt x="1948710" y="994280"/>
                    <a:pt x="1967188" y="986470"/>
                    <a:pt x="1983381" y="958276"/>
                  </a:cubicBezTo>
                  <a:cubicBezTo>
                    <a:pt x="2015289" y="902459"/>
                    <a:pt x="2083488" y="884362"/>
                    <a:pt x="2143210" y="909032"/>
                  </a:cubicBezTo>
                  <a:cubicBezTo>
                    <a:pt x="2200170" y="932463"/>
                    <a:pt x="2233888" y="995709"/>
                    <a:pt x="2221315" y="1055621"/>
                  </a:cubicBezTo>
                  <a:cubicBezTo>
                    <a:pt x="2207885" y="1119915"/>
                    <a:pt x="2153402" y="1164206"/>
                    <a:pt x="2088251" y="1162206"/>
                  </a:cubicBezTo>
                  <a:cubicBezTo>
                    <a:pt x="2026910" y="1160301"/>
                    <a:pt x="1988524" y="1125344"/>
                    <a:pt x="1965283" y="1073624"/>
                  </a:cubicBezTo>
                  <a:cubicBezTo>
                    <a:pt x="1919373" y="1062289"/>
                    <a:pt x="1886416" y="1079624"/>
                    <a:pt x="1849840" y="1106009"/>
                  </a:cubicBezTo>
                  <a:cubicBezTo>
                    <a:pt x="1800501" y="1141442"/>
                    <a:pt x="1782117" y="1182113"/>
                    <a:pt x="1789547" y="1240311"/>
                  </a:cubicBezTo>
                  <a:cubicBezTo>
                    <a:pt x="1792023" y="1259647"/>
                    <a:pt x="1796310" y="1266314"/>
                    <a:pt x="1816122" y="1266219"/>
                  </a:cubicBezTo>
                  <a:cubicBezTo>
                    <a:pt x="1930326" y="1265552"/>
                    <a:pt x="2044626" y="1265743"/>
                    <a:pt x="2158831" y="1266505"/>
                  </a:cubicBezTo>
                  <a:cubicBezTo>
                    <a:pt x="2175405" y="1266600"/>
                    <a:pt x="2183787" y="1260599"/>
                    <a:pt x="2191502" y="1245931"/>
                  </a:cubicBezTo>
                  <a:cubicBezTo>
                    <a:pt x="2216267" y="1198877"/>
                    <a:pt x="2256843" y="1175446"/>
                    <a:pt x="2309898" y="1174874"/>
                  </a:cubicBezTo>
                  <a:cubicBezTo>
                    <a:pt x="2324947" y="1174684"/>
                    <a:pt x="2339901" y="1178494"/>
                    <a:pt x="2358285" y="1180875"/>
                  </a:cubicBezTo>
                  <a:close/>
                  <a:moveTo>
                    <a:pt x="1136799" y="642998"/>
                  </a:moveTo>
                  <a:cubicBezTo>
                    <a:pt x="1136799" y="689099"/>
                    <a:pt x="1125083" y="735677"/>
                    <a:pt x="1139847" y="771491"/>
                  </a:cubicBezTo>
                  <a:cubicBezTo>
                    <a:pt x="1157563" y="814639"/>
                    <a:pt x="1197568" y="848643"/>
                    <a:pt x="1228048" y="886553"/>
                  </a:cubicBezTo>
                  <a:cubicBezTo>
                    <a:pt x="1228524" y="887124"/>
                    <a:pt x="1229858" y="886934"/>
                    <a:pt x="1230810" y="886934"/>
                  </a:cubicBezTo>
                  <a:cubicBezTo>
                    <a:pt x="1263672" y="886934"/>
                    <a:pt x="1296533" y="886934"/>
                    <a:pt x="1331490" y="886934"/>
                  </a:cubicBezTo>
                  <a:cubicBezTo>
                    <a:pt x="1331490" y="808448"/>
                    <a:pt x="1331871" y="734248"/>
                    <a:pt x="1330728" y="660143"/>
                  </a:cubicBezTo>
                  <a:cubicBezTo>
                    <a:pt x="1330632" y="654333"/>
                    <a:pt x="1320345" y="643856"/>
                    <a:pt x="1314630" y="643665"/>
                  </a:cubicBezTo>
                  <a:cubicBezTo>
                    <a:pt x="1256814" y="642522"/>
                    <a:pt x="1198902" y="642998"/>
                    <a:pt x="1136799" y="642998"/>
                  </a:cubicBezTo>
                  <a:close/>
                  <a:moveTo>
                    <a:pt x="1412547" y="883695"/>
                  </a:moveTo>
                  <a:cubicBezTo>
                    <a:pt x="1479413" y="895506"/>
                    <a:pt x="1536944" y="892839"/>
                    <a:pt x="1571805" y="827212"/>
                  </a:cubicBezTo>
                  <a:cubicBezTo>
                    <a:pt x="1577901" y="815687"/>
                    <a:pt x="1588760" y="806828"/>
                    <a:pt x="1596666" y="796160"/>
                  </a:cubicBezTo>
                  <a:cubicBezTo>
                    <a:pt x="1601047" y="790255"/>
                    <a:pt x="1606476" y="783206"/>
                    <a:pt x="1606572" y="776539"/>
                  </a:cubicBezTo>
                  <a:cubicBezTo>
                    <a:pt x="1607429" y="733105"/>
                    <a:pt x="1607048" y="689671"/>
                    <a:pt x="1607048" y="643284"/>
                  </a:cubicBezTo>
                  <a:cubicBezTo>
                    <a:pt x="1544659" y="643284"/>
                    <a:pt x="1485033" y="642998"/>
                    <a:pt x="1425597" y="643951"/>
                  </a:cubicBezTo>
                  <a:cubicBezTo>
                    <a:pt x="1421215" y="644046"/>
                    <a:pt x="1413309" y="653285"/>
                    <a:pt x="1413214" y="658238"/>
                  </a:cubicBezTo>
                  <a:cubicBezTo>
                    <a:pt x="1412262" y="733010"/>
                    <a:pt x="1412547" y="807876"/>
                    <a:pt x="1412547" y="883695"/>
                  </a:cubicBezTo>
                  <a:close/>
                  <a:moveTo>
                    <a:pt x="1138132" y="560798"/>
                  </a:moveTo>
                  <a:cubicBezTo>
                    <a:pt x="1203474" y="560798"/>
                    <a:pt x="1265672" y="560798"/>
                    <a:pt x="1329775" y="560798"/>
                  </a:cubicBezTo>
                  <a:cubicBezTo>
                    <a:pt x="1329775" y="534032"/>
                    <a:pt x="1329775" y="509077"/>
                    <a:pt x="1329775" y="483169"/>
                  </a:cubicBezTo>
                  <a:cubicBezTo>
                    <a:pt x="1264910" y="483169"/>
                    <a:pt x="1202045" y="483169"/>
                    <a:pt x="1138132" y="483169"/>
                  </a:cubicBezTo>
                  <a:cubicBezTo>
                    <a:pt x="1138132" y="509648"/>
                    <a:pt x="1138132" y="534032"/>
                    <a:pt x="1138132" y="560798"/>
                  </a:cubicBezTo>
                  <a:close/>
                  <a:moveTo>
                    <a:pt x="1605905" y="483740"/>
                  </a:moveTo>
                  <a:cubicBezTo>
                    <a:pt x="1539801" y="483740"/>
                    <a:pt x="1476936" y="483740"/>
                    <a:pt x="1414262" y="483740"/>
                  </a:cubicBezTo>
                  <a:cubicBezTo>
                    <a:pt x="1414262" y="510601"/>
                    <a:pt x="1414262" y="534890"/>
                    <a:pt x="1414262" y="560321"/>
                  </a:cubicBezTo>
                  <a:cubicBezTo>
                    <a:pt x="1479032" y="560321"/>
                    <a:pt x="1541897" y="560321"/>
                    <a:pt x="1605905" y="560321"/>
                  </a:cubicBezTo>
                  <a:cubicBezTo>
                    <a:pt x="1605905" y="533747"/>
                    <a:pt x="1605905" y="509458"/>
                    <a:pt x="1605905" y="483740"/>
                  </a:cubicBezTo>
                  <a:close/>
                  <a:moveTo>
                    <a:pt x="1095174" y="400492"/>
                  </a:moveTo>
                  <a:cubicBezTo>
                    <a:pt x="1122321" y="401063"/>
                    <a:pt x="1146514" y="377918"/>
                    <a:pt x="1147467" y="350390"/>
                  </a:cubicBezTo>
                  <a:cubicBezTo>
                    <a:pt x="1148514" y="322577"/>
                    <a:pt x="1126512" y="298955"/>
                    <a:pt x="1098603" y="297717"/>
                  </a:cubicBezTo>
                  <a:cubicBezTo>
                    <a:pt x="1068790" y="296479"/>
                    <a:pt x="1045359" y="318672"/>
                    <a:pt x="1045359" y="348390"/>
                  </a:cubicBezTo>
                  <a:cubicBezTo>
                    <a:pt x="1045168" y="376584"/>
                    <a:pt x="1067552" y="399920"/>
                    <a:pt x="1095174" y="400492"/>
                  </a:cubicBezTo>
                  <a:close/>
                  <a:moveTo>
                    <a:pt x="1647815" y="297622"/>
                  </a:moveTo>
                  <a:cubicBezTo>
                    <a:pt x="1619716" y="297717"/>
                    <a:pt x="1596856" y="320101"/>
                    <a:pt x="1596475" y="347914"/>
                  </a:cubicBezTo>
                  <a:cubicBezTo>
                    <a:pt x="1596094" y="376489"/>
                    <a:pt x="1620954" y="401159"/>
                    <a:pt x="1649244" y="400397"/>
                  </a:cubicBezTo>
                  <a:cubicBezTo>
                    <a:pt x="1676866" y="399635"/>
                    <a:pt x="1698964" y="376108"/>
                    <a:pt x="1698678" y="347914"/>
                  </a:cubicBezTo>
                  <a:cubicBezTo>
                    <a:pt x="1698488" y="319529"/>
                    <a:pt x="1676295" y="297622"/>
                    <a:pt x="1647815" y="297622"/>
                  </a:cubicBezTo>
                  <a:close/>
                  <a:moveTo>
                    <a:pt x="703316" y="1031999"/>
                  </a:moveTo>
                  <a:cubicBezTo>
                    <a:pt x="703983" y="1004377"/>
                    <a:pt x="681694" y="980469"/>
                    <a:pt x="654262" y="979231"/>
                  </a:cubicBezTo>
                  <a:cubicBezTo>
                    <a:pt x="625878" y="977993"/>
                    <a:pt x="600732" y="1002186"/>
                    <a:pt x="600827" y="1030666"/>
                  </a:cubicBezTo>
                  <a:cubicBezTo>
                    <a:pt x="600922" y="1058193"/>
                    <a:pt x="624068" y="1081434"/>
                    <a:pt x="651595" y="1081720"/>
                  </a:cubicBezTo>
                  <a:cubicBezTo>
                    <a:pt x="679599" y="1082101"/>
                    <a:pt x="702649" y="1059908"/>
                    <a:pt x="703316" y="1031999"/>
                  </a:cubicBezTo>
                  <a:close/>
                  <a:moveTo>
                    <a:pt x="2092823" y="1081720"/>
                  </a:moveTo>
                  <a:cubicBezTo>
                    <a:pt x="2120541" y="1081244"/>
                    <a:pt x="2143401" y="1058003"/>
                    <a:pt x="2143305" y="1030475"/>
                  </a:cubicBezTo>
                  <a:cubicBezTo>
                    <a:pt x="2143210" y="1003234"/>
                    <a:pt x="2119779" y="979517"/>
                    <a:pt x="2092442" y="979231"/>
                  </a:cubicBezTo>
                  <a:cubicBezTo>
                    <a:pt x="2063676" y="978850"/>
                    <a:pt x="2039959" y="1003139"/>
                    <a:pt x="2040912" y="1032190"/>
                  </a:cubicBezTo>
                  <a:cubicBezTo>
                    <a:pt x="2041674" y="1060098"/>
                    <a:pt x="2064819" y="1082196"/>
                    <a:pt x="2092823" y="1081720"/>
                  </a:cubicBezTo>
                  <a:close/>
                  <a:moveTo>
                    <a:pt x="1423215" y="132744"/>
                  </a:moveTo>
                  <a:cubicBezTo>
                    <a:pt x="1423596" y="104741"/>
                    <a:pt x="1401594" y="81690"/>
                    <a:pt x="1373495" y="80928"/>
                  </a:cubicBezTo>
                  <a:cubicBezTo>
                    <a:pt x="1344253" y="80071"/>
                    <a:pt x="1320441" y="103502"/>
                    <a:pt x="1320822" y="132649"/>
                  </a:cubicBezTo>
                  <a:cubicBezTo>
                    <a:pt x="1321203" y="160557"/>
                    <a:pt x="1344063" y="183227"/>
                    <a:pt x="1371971" y="183227"/>
                  </a:cubicBezTo>
                  <a:cubicBezTo>
                    <a:pt x="1399784" y="183227"/>
                    <a:pt x="1422739" y="160652"/>
                    <a:pt x="1423215" y="132744"/>
                  </a:cubicBezTo>
                  <a:close/>
                  <a:moveTo>
                    <a:pt x="436711" y="1358040"/>
                  </a:moveTo>
                  <a:cubicBezTo>
                    <a:pt x="464524" y="1357373"/>
                    <a:pt x="486717" y="1334323"/>
                    <a:pt x="486527" y="1306319"/>
                  </a:cubicBezTo>
                  <a:cubicBezTo>
                    <a:pt x="486336" y="1278125"/>
                    <a:pt x="463953" y="1255742"/>
                    <a:pt x="435854" y="1255646"/>
                  </a:cubicBezTo>
                  <a:cubicBezTo>
                    <a:pt x="406707" y="1255551"/>
                    <a:pt x="383752" y="1279364"/>
                    <a:pt x="384705" y="1308796"/>
                  </a:cubicBezTo>
                  <a:cubicBezTo>
                    <a:pt x="385657" y="1336895"/>
                    <a:pt x="408708" y="1358707"/>
                    <a:pt x="436711" y="1358040"/>
                  </a:cubicBezTo>
                  <a:close/>
                  <a:moveTo>
                    <a:pt x="2143305" y="1583116"/>
                  </a:moveTo>
                  <a:cubicBezTo>
                    <a:pt x="2143591" y="1555112"/>
                    <a:pt x="2121207" y="1532443"/>
                    <a:pt x="2093013" y="1531967"/>
                  </a:cubicBezTo>
                  <a:cubicBezTo>
                    <a:pt x="2063295" y="1531490"/>
                    <a:pt x="2040340" y="1554255"/>
                    <a:pt x="2040721" y="1583783"/>
                  </a:cubicBezTo>
                  <a:cubicBezTo>
                    <a:pt x="2041102" y="1611786"/>
                    <a:pt x="2063772" y="1633884"/>
                    <a:pt x="2092061" y="1633694"/>
                  </a:cubicBezTo>
                  <a:cubicBezTo>
                    <a:pt x="2119969" y="1633598"/>
                    <a:pt x="2143020" y="1610738"/>
                    <a:pt x="2143305" y="1583116"/>
                  </a:cubicBezTo>
                  <a:close/>
                  <a:moveTo>
                    <a:pt x="2309041" y="1255742"/>
                  </a:moveTo>
                  <a:cubicBezTo>
                    <a:pt x="2281037" y="1255361"/>
                    <a:pt x="2258272" y="1277554"/>
                    <a:pt x="2257701" y="1305653"/>
                  </a:cubicBezTo>
                  <a:cubicBezTo>
                    <a:pt x="2257129" y="1333561"/>
                    <a:pt x="2279132" y="1357088"/>
                    <a:pt x="2306659" y="1358135"/>
                  </a:cubicBezTo>
                  <a:cubicBezTo>
                    <a:pt x="2335520" y="1359183"/>
                    <a:pt x="2359523" y="1335847"/>
                    <a:pt x="2359618" y="1306796"/>
                  </a:cubicBezTo>
                  <a:cubicBezTo>
                    <a:pt x="2359618" y="1278983"/>
                    <a:pt x="2336758" y="1256027"/>
                    <a:pt x="2309041" y="1255742"/>
                  </a:cubicBezTo>
                  <a:close/>
                  <a:moveTo>
                    <a:pt x="651976" y="1531967"/>
                  </a:moveTo>
                  <a:cubicBezTo>
                    <a:pt x="623687" y="1532348"/>
                    <a:pt x="601113" y="1554636"/>
                    <a:pt x="600732" y="1582449"/>
                  </a:cubicBezTo>
                  <a:cubicBezTo>
                    <a:pt x="600351" y="1611024"/>
                    <a:pt x="625020" y="1634837"/>
                    <a:pt x="653976" y="1633789"/>
                  </a:cubicBezTo>
                  <a:cubicBezTo>
                    <a:pt x="682075" y="1632741"/>
                    <a:pt x="703983" y="1609691"/>
                    <a:pt x="703506" y="1581782"/>
                  </a:cubicBezTo>
                  <a:cubicBezTo>
                    <a:pt x="702935" y="1553588"/>
                    <a:pt x="680170" y="1531586"/>
                    <a:pt x="651976" y="1531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FE1323B-256E-4ED6-8EBF-9FD208D5E7E0}"/>
                </a:ext>
              </a:extLst>
            </p:cNvPr>
            <p:cNvSpPr/>
            <p:nvPr/>
          </p:nvSpPr>
          <p:spPr>
            <a:xfrm>
              <a:off x="5819208" y="3248956"/>
              <a:ext cx="378423" cy="489531"/>
            </a:xfrm>
            <a:custGeom>
              <a:avLst/>
              <a:gdLst>
                <a:gd name="connsiteX0" fmla="*/ 378424 w 378423"/>
                <a:gd name="connsiteY0" fmla="*/ 454363 h 489531"/>
                <a:gd name="connsiteX1" fmla="*/ 341371 w 378423"/>
                <a:gd name="connsiteY1" fmla="*/ 486938 h 489531"/>
                <a:gd name="connsiteX2" fmla="*/ 295556 w 378423"/>
                <a:gd name="connsiteY2" fmla="*/ 463697 h 489531"/>
                <a:gd name="connsiteX3" fmla="*/ 267267 w 378423"/>
                <a:gd name="connsiteY3" fmla="*/ 385973 h 489531"/>
                <a:gd name="connsiteX4" fmla="*/ 238501 w 378423"/>
                <a:gd name="connsiteY4" fmla="*/ 365780 h 489531"/>
                <a:gd name="connsiteX5" fmla="*/ 132869 w 378423"/>
                <a:gd name="connsiteY5" fmla="*/ 366066 h 489531"/>
                <a:gd name="connsiteX6" fmla="*/ 105818 w 378423"/>
                <a:gd name="connsiteY6" fmla="*/ 384640 h 489531"/>
                <a:gd name="connsiteX7" fmla="*/ 78672 w 378423"/>
                <a:gd name="connsiteY7" fmla="*/ 459697 h 489531"/>
                <a:gd name="connsiteX8" fmla="*/ 26665 w 378423"/>
                <a:gd name="connsiteY8" fmla="*/ 486938 h 489531"/>
                <a:gd name="connsiteX9" fmla="*/ 3043 w 378423"/>
                <a:gd name="connsiteY9" fmla="*/ 433408 h 489531"/>
                <a:gd name="connsiteX10" fmla="*/ 148490 w 378423"/>
                <a:gd name="connsiteY10" fmla="*/ 28024 h 489531"/>
                <a:gd name="connsiteX11" fmla="*/ 185352 w 378423"/>
                <a:gd name="connsiteY11" fmla="*/ 20 h 489531"/>
                <a:gd name="connsiteX12" fmla="*/ 224500 w 378423"/>
                <a:gd name="connsiteY12" fmla="*/ 29072 h 489531"/>
                <a:gd name="connsiteX13" fmla="*/ 369661 w 378423"/>
                <a:gd name="connsiteY13" fmla="*/ 434646 h 489531"/>
                <a:gd name="connsiteX14" fmla="*/ 373375 w 378423"/>
                <a:gd name="connsiteY14" fmla="*/ 448362 h 489531"/>
                <a:gd name="connsiteX15" fmla="*/ 378424 w 378423"/>
                <a:gd name="connsiteY15" fmla="*/ 454363 h 489531"/>
                <a:gd name="connsiteX16" fmla="*/ 230596 w 378423"/>
                <a:gd name="connsiteY16" fmla="*/ 283199 h 489531"/>
                <a:gd name="connsiteX17" fmla="*/ 189352 w 378423"/>
                <a:gd name="connsiteY17" fmla="*/ 167470 h 489531"/>
                <a:gd name="connsiteX18" fmla="*/ 182209 w 378423"/>
                <a:gd name="connsiteY18" fmla="*/ 168613 h 489531"/>
                <a:gd name="connsiteX19" fmla="*/ 142585 w 378423"/>
                <a:gd name="connsiteY19" fmla="*/ 283199 h 489531"/>
                <a:gd name="connsiteX20" fmla="*/ 230596 w 378423"/>
                <a:gd name="connsiteY20" fmla="*/ 283199 h 48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8423" h="489531">
                  <a:moveTo>
                    <a:pt x="378424" y="454363"/>
                  </a:moveTo>
                  <a:cubicBezTo>
                    <a:pt x="366232" y="465602"/>
                    <a:pt x="355754" y="481223"/>
                    <a:pt x="341371" y="486938"/>
                  </a:cubicBezTo>
                  <a:cubicBezTo>
                    <a:pt x="321464" y="494844"/>
                    <a:pt x="303843" y="483986"/>
                    <a:pt x="295556" y="463697"/>
                  </a:cubicBezTo>
                  <a:cubicBezTo>
                    <a:pt x="285174" y="438170"/>
                    <a:pt x="275363" y="412358"/>
                    <a:pt x="267267" y="385973"/>
                  </a:cubicBezTo>
                  <a:cubicBezTo>
                    <a:pt x="262504" y="370352"/>
                    <a:pt x="254408" y="365209"/>
                    <a:pt x="238501" y="365780"/>
                  </a:cubicBezTo>
                  <a:cubicBezTo>
                    <a:pt x="203354" y="366923"/>
                    <a:pt x="168112" y="366828"/>
                    <a:pt x="132869" y="366066"/>
                  </a:cubicBezTo>
                  <a:cubicBezTo>
                    <a:pt x="118296" y="365780"/>
                    <a:pt x="110390" y="370352"/>
                    <a:pt x="105818" y="384640"/>
                  </a:cubicBezTo>
                  <a:cubicBezTo>
                    <a:pt x="97817" y="409976"/>
                    <a:pt x="88578" y="435027"/>
                    <a:pt x="78672" y="459697"/>
                  </a:cubicBezTo>
                  <a:cubicBezTo>
                    <a:pt x="68766" y="484462"/>
                    <a:pt x="48668" y="494368"/>
                    <a:pt x="26665" y="486938"/>
                  </a:cubicBezTo>
                  <a:cubicBezTo>
                    <a:pt x="5139" y="479699"/>
                    <a:pt x="-5720" y="458173"/>
                    <a:pt x="3043" y="433408"/>
                  </a:cubicBezTo>
                  <a:cubicBezTo>
                    <a:pt x="50764" y="297962"/>
                    <a:pt x="98579" y="162612"/>
                    <a:pt x="148490" y="28024"/>
                  </a:cubicBezTo>
                  <a:cubicBezTo>
                    <a:pt x="153253" y="15165"/>
                    <a:pt x="173255" y="-646"/>
                    <a:pt x="185352" y="20"/>
                  </a:cubicBezTo>
                  <a:cubicBezTo>
                    <a:pt x="199258" y="782"/>
                    <a:pt x="219547" y="15641"/>
                    <a:pt x="224500" y="29072"/>
                  </a:cubicBezTo>
                  <a:cubicBezTo>
                    <a:pt x="274411" y="163755"/>
                    <a:pt x="321655" y="299296"/>
                    <a:pt x="369661" y="434646"/>
                  </a:cubicBezTo>
                  <a:cubicBezTo>
                    <a:pt x="371280" y="439123"/>
                    <a:pt x="372137" y="443790"/>
                    <a:pt x="373375" y="448362"/>
                  </a:cubicBezTo>
                  <a:cubicBezTo>
                    <a:pt x="375090" y="450267"/>
                    <a:pt x="376804" y="452267"/>
                    <a:pt x="378424" y="454363"/>
                  </a:cubicBezTo>
                  <a:close/>
                  <a:moveTo>
                    <a:pt x="230596" y="283199"/>
                  </a:moveTo>
                  <a:cubicBezTo>
                    <a:pt x="215832" y="241670"/>
                    <a:pt x="202592" y="204522"/>
                    <a:pt x="189352" y="167470"/>
                  </a:cubicBezTo>
                  <a:cubicBezTo>
                    <a:pt x="186971" y="167851"/>
                    <a:pt x="184590" y="168232"/>
                    <a:pt x="182209" y="168613"/>
                  </a:cubicBezTo>
                  <a:cubicBezTo>
                    <a:pt x="169350" y="205760"/>
                    <a:pt x="156586" y="242813"/>
                    <a:pt x="142585" y="283199"/>
                  </a:cubicBezTo>
                  <a:cubicBezTo>
                    <a:pt x="173350" y="283199"/>
                    <a:pt x="199258" y="283199"/>
                    <a:pt x="230596" y="2831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7D56CFB-F02B-4BA9-905A-5490A6D1BE1A}"/>
                </a:ext>
              </a:extLst>
            </p:cNvPr>
            <p:cNvSpPr/>
            <p:nvPr/>
          </p:nvSpPr>
          <p:spPr>
            <a:xfrm>
              <a:off x="6251352" y="3463911"/>
              <a:ext cx="81106" cy="274188"/>
            </a:xfrm>
            <a:custGeom>
              <a:avLst/>
              <a:gdLst>
                <a:gd name="connsiteX0" fmla="*/ 80963 w 81106"/>
                <a:gd name="connsiteY0" fmla="*/ 139014 h 274188"/>
                <a:gd name="connsiteX1" fmla="*/ 80867 w 81106"/>
                <a:gd name="connsiteY1" fmla="*/ 227597 h 274188"/>
                <a:gd name="connsiteX2" fmla="*/ 41910 w 81106"/>
                <a:gd name="connsiteY2" fmla="*/ 274174 h 274188"/>
                <a:gd name="connsiteX3" fmla="*/ 572 w 81106"/>
                <a:gd name="connsiteY3" fmla="*/ 229597 h 274188"/>
                <a:gd name="connsiteX4" fmla="*/ 572 w 81106"/>
                <a:gd name="connsiteY4" fmla="*/ 43955 h 274188"/>
                <a:gd name="connsiteX5" fmla="*/ 42672 w 81106"/>
                <a:gd name="connsiteY5" fmla="*/ 45 h 274188"/>
                <a:gd name="connsiteX6" fmla="*/ 80486 w 81106"/>
                <a:gd name="connsiteY6" fmla="*/ 44812 h 274188"/>
                <a:gd name="connsiteX7" fmla="*/ 80582 w 81106"/>
                <a:gd name="connsiteY7" fmla="*/ 139110 h 274188"/>
                <a:gd name="connsiteX8" fmla="*/ 80963 w 81106"/>
                <a:gd name="connsiteY8" fmla="*/ 139014 h 274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06" h="274188">
                  <a:moveTo>
                    <a:pt x="80963" y="139014"/>
                  </a:moveTo>
                  <a:cubicBezTo>
                    <a:pt x="80963" y="168542"/>
                    <a:pt x="81344" y="198070"/>
                    <a:pt x="80867" y="227597"/>
                  </a:cubicBezTo>
                  <a:cubicBezTo>
                    <a:pt x="80391" y="256934"/>
                    <a:pt x="66008" y="273603"/>
                    <a:pt x="41910" y="274174"/>
                  </a:cubicBezTo>
                  <a:cubicBezTo>
                    <a:pt x="17907" y="274746"/>
                    <a:pt x="953" y="257696"/>
                    <a:pt x="572" y="229597"/>
                  </a:cubicBezTo>
                  <a:cubicBezTo>
                    <a:pt x="-191" y="167685"/>
                    <a:pt x="-191" y="105772"/>
                    <a:pt x="572" y="43955"/>
                  </a:cubicBezTo>
                  <a:cubicBezTo>
                    <a:pt x="953" y="16428"/>
                    <a:pt x="19050" y="-1003"/>
                    <a:pt x="42672" y="45"/>
                  </a:cubicBezTo>
                  <a:cubicBezTo>
                    <a:pt x="65437" y="997"/>
                    <a:pt x="80010" y="17571"/>
                    <a:pt x="80486" y="44812"/>
                  </a:cubicBezTo>
                  <a:cubicBezTo>
                    <a:pt x="81058" y="76245"/>
                    <a:pt x="80582" y="107677"/>
                    <a:pt x="80582" y="139110"/>
                  </a:cubicBezTo>
                  <a:cubicBezTo>
                    <a:pt x="80772" y="139014"/>
                    <a:pt x="80867" y="139014"/>
                    <a:pt x="80963" y="139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C4B0834F-8C6F-4FE3-A28F-DE430BE5A3C4}"/>
                </a:ext>
              </a:extLst>
            </p:cNvPr>
            <p:cNvSpPr/>
            <p:nvPr/>
          </p:nvSpPr>
          <p:spPr>
            <a:xfrm>
              <a:off x="6251807" y="3325171"/>
              <a:ext cx="80222" cy="80302"/>
            </a:xfrm>
            <a:custGeom>
              <a:avLst/>
              <a:gdLst>
                <a:gd name="connsiteX0" fmla="*/ 80222 w 80222"/>
                <a:gd name="connsiteY0" fmla="*/ 40391 h 80302"/>
                <a:gd name="connsiteX1" fmla="*/ 40979 w 80222"/>
                <a:gd name="connsiteY1" fmla="*/ 80301 h 80302"/>
                <a:gd name="connsiteX2" fmla="*/ 21 w 80222"/>
                <a:gd name="connsiteY2" fmla="*/ 41439 h 80302"/>
                <a:gd name="connsiteX3" fmla="*/ 41455 w 80222"/>
                <a:gd name="connsiteY3" fmla="*/ 5 h 80302"/>
                <a:gd name="connsiteX4" fmla="*/ 80222 w 80222"/>
                <a:gd name="connsiteY4" fmla="*/ 40391 h 8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22" h="80302">
                  <a:moveTo>
                    <a:pt x="80222" y="40391"/>
                  </a:moveTo>
                  <a:cubicBezTo>
                    <a:pt x="80127" y="62870"/>
                    <a:pt x="63077" y="80111"/>
                    <a:pt x="40979" y="80301"/>
                  </a:cubicBezTo>
                  <a:cubicBezTo>
                    <a:pt x="19167" y="80492"/>
                    <a:pt x="688" y="62966"/>
                    <a:pt x="21" y="41439"/>
                  </a:cubicBezTo>
                  <a:cubicBezTo>
                    <a:pt x="-741" y="19151"/>
                    <a:pt x="18881" y="-376"/>
                    <a:pt x="41455" y="5"/>
                  </a:cubicBezTo>
                  <a:cubicBezTo>
                    <a:pt x="63363" y="386"/>
                    <a:pt x="80317" y="18008"/>
                    <a:pt x="80222" y="40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7D4F6CC-05C3-4D80-9297-1DB825C3929A}"/>
              </a:ext>
            </a:extLst>
          </p:cNvPr>
          <p:cNvGrpSpPr/>
          <p:nvPr/>
        </p:nvGrpSpPr>
        <p:grpSpPr>
          <a:xfrm>
            <a:off x="6537733" y="1810259"/>
            <a:ext cx="715352" cy="714835"/>
            <a:chOff x="4724196" y="2057400"/>
            <a:chExt cx="2745469" cy="2743485"/>
          </a:xfrm>
          <a:gradFill flip="none" rotWithShape="1">
            <a:gsLst>
              <a:gs pos="100000">
                <a:srgbClr val="0081FF"/>
              </a:gs>
              <a:gs pos="29000">
                <a:srgbClr val="33CCFF"/>
              </a:gs>
              <a:gs pos="0">
                <a:srgbClr val="00FFFF"/>
              </a:gs>
            </a:gsLst>
            <a:lin ang="2700000" scaled="1"/>
            <a:tileRect/>
          </a:gra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A1B2379C-828D-43F8-A984-02C09AE41FB0}"/>
                </a:ext>
              </a:extLst>
            </p:cNvPr>
            <p:cNvSpPr/>
            <p:nvPr/>
          </p:nvSpPr>
          <p:spPr>
            <a:xfrm>
              <a:off x="4724196" y="3308883"/>
              <a:ext cx="2745469" cy="1492002"/>
            </a:xfrm>
            <a:custGeom>
              <a:avLst/>
              <a:gdLst>
                <a:gd name="connsiteX0" fmla="*/ 2034363 w 2745469"/>
                <a:gd name="connsiteY0" fmla="*/ 1149102 h 1492002"/>
                <a:gd name="connsiteX1" fmla="*/ 2034363 w 2745469"/>
                <a:gd name="connsiteY1" fmla="*/ 932504 h 1492002"/>
                <a:gd name="connsiteX2" fmla="*/ 1967879 w 2745469"/>
                <a:gd name="connsiteY2" fmla="*/ 938790 h 1492002"/>
                <a:gd name="connsiteX3" fmla="*/ 1911967 w 2745469"/>
                <a:gd name="connsiteY3" fmla="*/ 889355 h 1492002"/>
                <a:gd name="connsiteX4" fmla="*/ 1911872 w 2745469"/>
                <a:gd name="connsiteY4" fmla="*/ 640753 h 1492002"/>
                <a:gd name="connsiteX5" fmla="*/ 1960925 w 2745469"/>
                <a:gd name="connsiteY5" fmla="*/ 587984 h 1492002"/>
                <a:gd name="connsiteX6" fmla="*/ 2028934 w 2745469"/>
                <a:gd name="connsiteY6" fmla="*/ 579698 h 1492002"/>
                <a:gd name="connsiteX7" fmla="*/ 2036078 w 2745469"/>
                <a:gd name="connsiteY7" fmla="*/ 574935 h 1492002"/>
                <a:gd name="connsiteX8" fmla="*/ 2036078 w 2745469"/>
                <a:gd name="connsiteY8" fmla="*/ 542645 h 1492002"/>
                <a:gd name="connsiteX9" fmla="*/ 2036078 w 2745469"/>
                <a:gd name="connsiteY9" fmla="*/ 65443 h 1492002"/>
                <a:gd name="connsiteX10" fmla="*/ 2036268 w 2745469"/>
                <a:gd name="connsiteY10" fmla="*/ 42583 h 1492002"/>
                <a:gd name="connsiteX11" fmla="*/ 2076559 w 2745469"/>
                <a:gd name="connsiteY11" fmla="*/ 101 h 1492002"/>
                <a:gd name="connsiteX12" fmla="*/ 2116183 w 2745469"/>
                <a:gd name="connsiteY12" fmla="*/ 43154 h 1492002"/>
                <a:gd name="connsiteX13" fmla="*/ 2116373 w 2745469"/>
                <a:gd name="connsiteY13" fmla="*/ 119354 h 1492002"/>
                <a:gd name="connsiteX14" fmla="*/ 2258391 w 2745469"/>
                <a:gd name="connsiteY14" fmla="*/ 142595 h 1492002"/>
                <a:gd name="connsiteX15" fmla="*/ 2611864 w 2745469"/>
                <a:gd name="connsiteY15" fmla="*/ 242227 h 1492002"/>
                <a:gd name="connsiteX16" fmla="*/ 2678634 w 2745469"/>
                <a:gd name="connsiteY16" fmla="*/ 280517 h 1492002"/>
                <a:gd name="connsiteX17" fmla="*/ 2745309 w 2745469"/>
                <a:gd name="connsiteY17" fmla="*/ 411105 h 1492002"/>
                <a:gd name="connsiteX18" fmla="*/ 2745119 w 2745469"/>
                <a:gd name="connsiteY18" fmla="*/ 636848 h 1492002"/>
                <a:gd name="connsiteX19" fmla="*/ 2685111 w 2745469"/>
                <a:gd name="connsiteY19" fmla="*/ 755815 h 1492002"/>
                <a:gd name="connsiteX20" fmla="*/ 2542998 w 2745469"/>
                <a:gd name="connsiteY20" fmla="*/ 827348 h 1492002"/>
                <a:gd name="connsiteX21" fmla="*/ 2162379 w 2745469"/>
                <a:gd name="connsiteY21" fmla="*/ 914978 h 1492002"/>
                <a:gd name="connsiteX22" fmla="*/ 2116659 w 2745469"/>
                <a:gd name="connsiteY22" fmla="*/ 967937 h 1492002"/>
                <a:gd name="connsiteX23" fmla="*/ 2116659 w 2745469"/>
                <a:gd name="connsiteY23" fmla="*/ 1325124 h 1492002"/>
                <a:gd name="connsiteX24" fmla="*/ 1950924 w 2745469"/>
                <a:gd name="connsiteY24" fmla="*/ 1492002 h 1492002"/>
                <a:gd name="connsiteX25" fmla="*/ 793637 w 2745469"/>
                <a:gd name="connsiteY25" fmla="*/ 1492002 h 1492002"/>
                <a:gd name="connsiteX26" fmla="*/ 628854 w 2745469"/>
                <a:gd name="connsiteY26" fmla="*/ 1327124 h 1492002"/>
                <a:gd name="connsiteX27" fmla="*/ 629521 w 2745469"/>
                <a:gd name="connsiteY27" fmla="*/ 949934 h 1492002"/>
                <a:gd name="connsiteX28" fmla="*/ 601898 w 2745469"/>
                <a:gd name="connsiteY28" fmla="*/ 917359 h 1492002"/>
                <a:gd name="connsiteX29" fmla="*/ 233948 w 2745469"/>
                <a:gd name="connsiteY29" fmla="*/ 837539 h 1492002"/>
                <a:gd name="connsiteX30" fmla="*/ 73356 w 2745469"/>
                <a:gd name="connsiteY30" fmla="*/ 765245 h 1492002"/>
                <a:gd name="connsiteX31" fmla="*/ 204 w 2745469"/>
                <a:gd name="connsiteY31" fmla="*/ 630085 h 1492002"/>
                <a:gd name="connsiteX32" fmla="*/ 204 w 2745469"/>
                <a:gd name="connsiteY32" fmla="*/ 410153 h 1492002"/>
                <a:gd name="connsiteX33" fmla="*/ 68308 w 2745469"/>
                <a:gd name="connsiteY33" fmla="*/ 280994 h 1492002"/>
                <a:gd name="connsiteX34" fmla="*/ 257665 w 2745469"/>
                <a:gd name="connsiteY34" fmla="*/ 196983 h 1492002"/>
                <a:gd name="connsiteX35" fmla="*/ 592469 w 2745469"/>
                <a:gd name="connsiteY35" fmla="*/ 125831 h 1492002"/>
                <a:gd name="connsiteX36" fmla="*/ 629044 w 2745469"/>
                <a:gd name="connsiteY36" fmla="*/ 119354 h 1492002"/>
                <a:gd name="connsiteX37" fmla="*/ 629140 w 2745469"/>
                <a:gd name="connsiteY37" fmla="*/ 47822 h 1492002"/>
                <a:gd name="connsiteX38" fmla="*/ 669907 w 2745469"/>
                <a:gd name="connsiteY38" fmla="*/ 6 h 1492002"/>
                <a:gd name="connsiteX39" fmla="*/ 709340 w 2745469"/>
                <a:gd name="connsiteY39" fmla="*/ 49155 h 1492002"/>
                <a:gd name="connsiteX40" fmla="*/ 708769 w 2745469"/>
                <a:gd name="connsiteY40" fmla="*/ 546360 h 1492002"/>
                <a:gd name="connsiteX41" fmla="*/ 742773 w 2745469"/>
                <a:gd name="connsiteY41" fmla="*/ 583889 h 1492002"/>
                <a:gd name="connsiteX42" fmla="*/ 1298843 w 2745469"/>
                <a:gd name="connsiteY42" fmla="*/ 614940 h 1492002"/>
                <a:gd name="connsiteX43" fmla="*/ 1332275 w 2745469"/>
                <a:gd name="connsiteY43" fmla="*/ 615035 h 1492002"/>
                <a:gd name="connsiteX44" fmla="*/ 1333228 w 2745469"/>
                <a:gd name="connsiteY44" fmla="*/ 543026 h 1492002"/>
                <a:gd name="connsiteX45" fmla="*/ 1355326 w 2745469"/>
                <a:gd name="connsiteY45" fmla="*/ 498735 h 1492002"/>
                <a:gd name="connsiteX46" fmla="*/ 1404094 w 2745469"/>
                <a:gd name="connsiteY46" fmla="*/ 505974 h 1492002"/>
                <a:gd name="connsiteX47" fmla="*/ 1746613 w 2745469"/>
                <a:gd name="connsiteY47" fmla="*/ 753910 h 1492002"/>
                <a:gd name="connsiteX48" fmla="*/ 1746803 w 2745469"/>
                <a:gd name="connsiteY48" fmla="*/ 828872 h 1492002"/>
                <a:gd name="connsiteX49" fmla="*/ 1402284 w 2745469"/>
                <a:gd name="connsiteY49" fmla="*/ 1078903 h 1492002"/>
                <a:gd name="connsiteX50" fmla="*/ 1355993 w 2745469"/>
                <a:gd name="connsiteY50" fmla="*/ 1085380 h 1492002"/>
                <a:gd name="connsiteX51" fmla="*/ 1333418 w 2745469"/>
                <a:gd name="connsiteY51" fmla="*/ 1044137 h 1492002"/>
                <a:gd name="connsiteX52" fmla="*/ 1332466 w 2745469"/>
                <a:gd name="connsiteY52" fmla="*/ 972223 h 1492002"/>
                <a:gd name="connsiteX53" fmla="*/ 712198 w 2745469"/>
                <a:gd name="connsiteY53" fmla="*/ 937361 h 1492002"/>
                <a:gd name="connsiteX54" fmla="*/ 712198 w 2745469"/>
                <a:gd name="connsiteY54" fmla="*/ 1149102 h 1492002"/>
                <a:gd name="connsiteX55" fmla="*/ 2034363 w 2745469"/>
                <a:gd name="connsiteY55" fmla="*/ 1149102 h 1492002"/>
                <a:gd name="connsiteX56" fmla="*/ 1415905 w 2745469"/>
                <a:gd name="connsiteY56" fmla="*/ 612749 h 1492002"/>
                <a:gd name="connsiteX57" fmla="*/ 1413428 w 2745469"/>
                <a:gd name="connsiteY57" fmla="*/ 635324 h 1492002"/>
                <a:gd name="connsiteX58" fmla="*/ 1350468 w 2745469"/>
                <a:gd name="connsiteY58" fmla="*/ 696188 h 1492002"/>
                <a:gd name="connsiteX59" fmla="*/ 559226 w 2745469"/>
                <a:gd name="connsiteY59" fmla="*/ 640086 h 1492002"/>
                <a:gd name="connsiteX60" fmla="*/ 88977 w 2745469"/>
                <a:gd name="connsiteY60" fmla="*/ 507308 h 1492002"/>
                <a:gd name="connsiteX61" fmla="*/ 81452 w 2745469"/>
                <a:gd name="connsiteY61" fmla="*/ 508355 h 1492002"/>
                <a:gd name="connsiteX62" fmla="*/ 80786 w 2745469"/>
                <a:gd name="connsiteY62" fmla="*/ 630275 h 1492002"/>
                <a:gd name="connsiteX63" fmla="*/ 117647 w 2745469"/>
                <a:gd name="connsiteY63" fmla="*/ 698093 h 1492002"/>
                <a:gd name="connsiteX64" fmla="*/ 271476 w 2745469"/>
                <a:gd name="connsiteY64" fmla="*/ 764673 h 1492002"/>
                <a:gd name="connsiteX65" fmla="*/ 998138 w 2745469"/>
                <a:gd name="connsiteY65" fmla="*/ 874401 h 1492002"/>
                <a:gd name="connsiteX66" fmla="*/ 1363517 w 2745469"/>
                <a:gd name="connsiteY66" fmla="*/ 886117 h 1492002"/>
                <a:gd name="connsiteX67" fmla="*/ 1413238 w 2745469"/>
                <a:gd name="connsiteY67" fmla="*/ 934599 h 1492002"/>
                <a:gd name="connsiteX68" fmla="*/ 1415143 w 2745469"/>
                <a:gd name="connsiteY68" fmla="*/ 970413 h 1492002"/>
                <a:gd name="connsiteX69" fmla="*/ 1661269 w 2745469"/>
                <a:gd name="connsiteY69" fmla="*/ 791248 h 1492002"/>
                <a:gd name="connsiteX70" fmla="*/ 1415905 w 2745469"/>
                <a:gd name="connsiteY70" fmla="*/ 612749 h 1492002"/>
                <a:gd name="connsiteX71" fmla="*/ 2035697 w 2745469"/>
                <a:gd name="connsiteY71" fmla="*/ 1235589 h 1492002"/>
                <a:gd name="connsiteX72" fmla="*/ 709817 w 2745469"/>
                <a:gd name="connsiteY72" fmla="*/ 1235589 h 1492002"/>
                <a:gd name="connsiteX73" fmla="*/ 709817 w 2745469"/>
                <a:gd name="connsiteY73" fmla="*/ 1321028 h 1492002"/>
                <a:gd name="connsiteX74" fmla="*/ 800304 w 2745469"/>
                <a:gd name="connsiteY74" fmla="*/ 1411897 h 1492002"/>
                <a:gd name="connsiteX75" fmla="*/ 1943114 w 2745469"/>
                <a:gd name="connsiteY75" fmla="*/ 1411897 h 1492002"/>
                <a:gd name="connsiteX76" fmla="*/ 1968831 w 2745469"/>
                <a:gd name="connsiteY76" fmla="*/ 1411611 h 1492002"/>
                <a:gd name="connsiteX77" fmla="*/ 2035316 w 2745469"/>
                <a:gd name="connsiteY77" fmla="*/ 1346079 h 1492002"/>
                <a:gd name="connsiteX78" fmla="*/ 2035697 w 2745469"/>
                <a:gd name="connsiteY78" fmla="*/ 1235589 h 1492002"/>
                <a:gd name="connsiteX79" fmla="*/ 2664442 w 2745469"/>
                <a:gd name="connsiteY79" fmla="*/ 512546 h 1492002"/>
                <a:gd name="connsiteX80" fmla="*/ 2419364 w 2745469"/>
                <a:gd name="connsiteY80" fmla="*/ 592461 h 1492002"/>
                <a:gd name="connsiteX81" fmla="*/ 2020457 w 2745469"/>
                <a:gd name="connsiteY81" fmla="*/ 661994 h 1492002"/>
                <a:gd name="connsiteX82" fmla="*/ 1992263 w 2745469"/>
                <a:gd name="connsiteY82" fmla="*/ 693712 h 1492002"/>
                <a:gd name="connsiteX83" fmla="*/ 1992643 w 2745469"/>
                <a:gd name="connsiteY83" fmla="*/ 779342 h 1492002"/>
                <a:gd name="connsiteX84" fmla="*/ 1992643 w 2745469"/>
                <a:gd name="connsiteY84" fmla="*/ 851446 h 1492002"/>
                <a:gd name="connsiteX85" fmla="*/ 2006455 w 2745469"/>
                <a:gd name="connsiteY85" fmla="*/ 852970 h 1492002"/>
                <a:gd name="connsiteX86" fmla="*/ 2514804 w 2745469"/>
                <a:gd name="connsiteY86" fmla="*/ 751433 h 1492002"/>
                <a:gd name="connsiteX87" fmla="*/ 2636819 w 2745469"/>
                <a:gd name="connsiteY87" fmla="*/ 690664 h 1492002"/>
                <a:gd name="connsiteX88" fmla="*/ 2663203 w 2745469"/>
                <a:gd name="connsiteY88" fmla="*/ 650278 h 1492002"/>
                <a:gd name="connsiteX89" fmla="*/ 2664442 w 2745469"/>
                <a:gd name="connsiteY89" fmla="*/ 512546 h 1492002"/>
                <a:gd name="connsiteX90" fmla="*/ 628664 w 2745469"/>
                <a:gd name="connsiteY90" fmla="*/ 201174 h 1492002"/>
                <a:gd name="connsiteX91" fmla="*/ 468548 w 2745469"/>
                <a:gd name="connsiteY91" fmla="*/ 228511 h 1492002"/>
                <a:gd name="connsiteX92" fmla="*/ 157367 w 2745469"/>
                <a:gd name="connsiteY92" fmla="*/ 320427 h 1492002"/>
                <a:gd name="connsiteX93" fmla="*/ 92311 w 2745469"/>
                <a:gd name="connsiteY93" fmla="*/ 365766 h 1492002"/>
                <a:gd name="connsiteX94" fmla="*/ 92406 w 2745469"/>
                <a:gd name="connsiteY94" fmla="*/ 405104 h 1492002"/>
                <a:gd name="connsiteX95" fmla="*/ 207563 w 2745469"/>
                <a:gd name="connsiteY95" fmla="*/ 471494 h 1492002"/>
                <a:gd name="connsiteX96" fmla="*/ 270047 w 2745469"/>
                <a:gd name="connsiteY96" fmla="*/ 462826 h 1492002"/>
                <a:gd name="connsiteX97" fmla="*/ 602565 w 2745469"/>
                <a:gd name="connsiteY97" fmla="*/ 394341 h 1492002"/>
                <a:gd name="connsiteX98" fmla="*/ 627521 w 2745469"/>
                <a:gd name="connsiteY98" fmla="*/ 379196 h 1492002"/>
                <a:gd name="connsiteX99" fmla="*/ 628664 w 2745469"/>
                <a:gd name="connsiteY99" fmla="*/ 201174 h 1492002"/>
                <a:gd name="connsiteX100" fmla="*/ 2116945 w 2745469"/>
                <a:gd name="connsiteY100" fmla="*/ 200222 h 1492002"/>
                <a:gd name="connsiteX101" fmla="*/ 2116469 w 2745469"/>
                <a:gd name="connsiteY101" fmla="*/ 361480 h 1492002"/>
                <a:gd name="connsiteX102" fmla="*/ 2145139 w 2745469"/>
                <a:gd name="connsiteY102" fmla="*/ 396056 h 1492002"/>
                <a:gd name="connsiteX103" fmla="*/ 2507851 w 2745469"/>
                <a:gd name="connsiteY103" fmla="*/ 472541 h 1492002"/>
                <a:gd name="connsiteX104" fmla="*/ 2527091 w 2745469"/>
                <a:gd name="connsiteY104" fmla="*/ 475304 h 1492002"/>
                <a:gd name="connsiteX105" fmla="*/ 2655107 w 2745469"/>
                <a:gd name="connsiteY105" fmla="*/ 403295 h 1492002"/>
                <a:gd name="connsiteX106" fmla="*/ 2653869 w 2745469"/>
                <a:gd name="connsiteY106" fmla="*/ 366242 h 1492002"/>
                <a:gd name="connsiteX107" fmla="*/ 2593957 w 2745469"/>
                <a:gd name="connsiteY107" fmla="*/ 323380 h 1492002"/>
                <a:gd name="connsiteX108" fmla="*/ 2339354 w 2745469"/>
                <a:gd name="connsiteY108" fmla="*/ 241084 h 1492002"/>
                <a:gd name="connsiteX109" fmla="*/ 2116945 w 2745469"/>
                <a:gd name="connsiteY109" fmla="*/ 200222 h 1492002"/>
                <a:gd name="connsiteX110" fmla="*/ 2118374 w 2745469"/>
                <a:gd name="connsiteY110" fmla="*/ 571125 h 1492002"/>
                <a:gd name="connsiteX111" fmla="*/ 2363928 w 2745469"/>
                <a:gd name="connsiteY111" fmla="*/ 525881 h 1492002"/>
                <a:gd name="connsiteX112" fmla="*/ 2363261 w 2745469"/>
                <a:gd name="connsiteY112" fmla="*/ 514832 h 1492002"/>
                <a:gd name="connsiteX113" fmla="*/ 2118278 w 2745469"/>
                <a:gd name="connsiteY113" fmla="*/ 471494 h 1492002"/>
                <a:gd name="connsiteX114" fmla="*/ 2118374 w 2745469"/>
                <a:gd name="connsiteY114" fmla="*/ 571125 h 1492002"/>
                <a:gd name="connsiteX115" fmla="*/ 382633 w 2745469"/>
                <a:gd name="connsiteY115" fmla="*/ 515213 h 1492002"/>
                <a:gd name="connsiteX116" fmla="*/ 382633 w 2745469"/>
                <a:gd name="connsiteY116" fmla="*/ 525977 h 1492002"/>
                <a:gd name="connsiteX117" fmla="*/ 627140 w 2745469"/>
                <a:gd name="connsiteY117" fmla="*/ 570744 h 1492002"/>
                <a:gd name="connsiteX118" fmla="*/ 627140 w 2745469"/>
                <a:gd name="connsiteY118" fmla="*/ 471494 h 1492002"/>
                <a:gd name="connsiteX119" fmla="*/ 382633 w 2745469"/>
                <a:gd name="connsiteY119" fmla="*/ 515213 h 149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745469" h="1492002">
                  <a:moveTo>
                    <a:pt x="2034363" y="1149102"/>
                  </a:moveTo>
                  <a:cubicBezTo>
                    <a:pt x="2034363" y="1076236"/>
                    <a:pt x="2034363" y="1006227"/>
                    <a:pt x="2034363" y="932504"/>
                  </a:cubicBezTo>
                  <a:cubicBezTo>
                    <a:pt x="2010836" y="934790"/>
                    <a:pt x="1989405" y="937076"/>
                    <a:pt x="1967879" y="938790"/>
                  </a:cubicBezTo>
                  <a:cubicBezTo>
                    <a:pt x="1928255" y="941933"/>
                    <a:pt x="1912253" y="928408"/>
                    <a:pt x="1911967" y="889355"/>
                  </a:cubicBezTo>
                  <a:cubicBezTo>
                    <a:pt x="1911395" y="806488"/>
                    <a:pt x="1911491" y="723620"/>
                    <a:pt x="1911872" y="640753"/>
                  </a:cubicBezTo>
                  <a:cubicBezTo>
                    <a:pt x="1912062" y="603701"/>
                    <a:pt x="1923302" y="592366"/>
                    <a:pt x="1960925" y="587984"/>
                  </a:cubicBezTo>
                  <a:cubicBezTo>
                    <a:pt x="1983595" y="585317"/>
                    <a:pt x="2006264" y="582555"/>
                    <a:pt x="2028934" y="579698"/>
                  </a:cubicBezTo>
                  <a:cubicBezTo>
                    <a:pt x="2030648" y="579507"/>
                    <a:pt x="2032077" y="577697"/>
                    <a:pt x="2036078" y="574935"/>
                  </a:cubicBezTo>
                  <a:cubicBezTo>
                    <a:pt x="2036078" y="565220"/>
                    <a:pt x="2036078" y="553980"/>
                    <a:pt x="2036078" y="542645"/>
                  </a:cubicBezTo>
                  <a:cubicBezTo>
                    <a:pt x="2036078" y="383578"/>
                    <a:pt x="2036078" y="224510"/>
                    <a:pt x="2036078" y="65443"/>
                  </a:cubicBezTo>
                  <a:cubicBezTo>
                    <a:pt x="2036078" y="57823"/>
                    <a:pt x="2035792" y="50203"/>
                    <a:pt x="2036268" y="42583"/>
                  </a:cubicBezTo>
                  <a:cubicBezTo>
                    <a:pt x="2037792" y="16294"/>
                    <a:pt x="2053413" y="6"/>
                    <a:pt x="2076559" y="101"/>
                  </a:cubicBezTo>
                  <a:cubicBezTo>
                    <a:pt x="2099705" y="292"/>
                    <a:pt x="2115230" y="16389"/>
                    <a:pt x="2116183" y="43154"/>
                  </a:cubicBezTo>
                  <a:cubicBezTo>
                    <a:pt x="2117040" y="67729"/>
                    <a:pt x="2116373" y="92399"/>
                    <a:pt x="2116373" y="119354"/>
                  </a:cubicBezTo>
                  <a:cubicBezTo>
                    <a:pt x="2165046" y="127260"/>
                    <a:pt x="2211814" y="134594"/>
                    <a:pt x="2258391" y="142595"/>
                  </a:cubicBezTo>
                  <a:cubicBezTo>
                    <a:pt x="2379644" y="163550"/>
                    <a:pt x="2499564" y="189935"/>
                    <a:pt x="2611864" y="242227"/>
                  </a:cubicBezTo>
                  <a:cubicBezTo>
                    <a:pt x="2635010" y="252990"/>
                    <a:pt x="2657679" y="265849"/>
                    <a:pt x="2678634" y="280517"/>
                  </a:cubicBezTo>
                  <a:cubicBezTo>
                    <a:pt x="2723497" y="311950"/>
                    <a:pt x="2747690" y="353193"/>
                    <a:pt x="2745309" y="411105"/>
                  </a:cubicBezTo>
                  <a:cubicBezTo>
                    <a:pt x="2742166" y="486257"/>
                    <a:pt x="2742928" y="561600"/>
                    <a:pt x="2745119" y="636848"/>
                  </a:cubicBezTo>
                  <a:cubicBezTo>
                    <a:pt x="2746643" y="688759"/>
                    <a:pt x="2727116" y="729812"/>
                    <a:pt x="2685111" y="755815"/>
                  </a:cubicBezTo>
                  <a:cubicBezTo>
                    <a:pt x="2640153" y="783723"/>
                    <a:pt x="2592528" y="809345"/>
                    <a:pt x="2542998" y="827348"/>
                  </a:cubicBezTo>
                  <a:cubicBezTo>
                    <a:pt x="2420030" y="872020"/>
                    <a:pt x="2291443" y="894975"/>
                    <a:pt x="2162379" y="914978"/>
                  </a:cubicBezTo>
                  <a:cubicBezTo>
                    <a:pt x="2107039" y="923550"/>
                    <a:pt x="2116945" y="914406"/>
                    <a:pt x="2116659" y="967937"/>
                  </a:cubicBezTo>
                  <a:cubicBezTo>
                    <a:pt x="2116088" y="1086999"/>
                    <a:pt x="2116754" y="1206062"/>
                    <a:pt x="2116659" y="1325124"/>
                  </a:cubicBezTo>
                  <a:cubicBezTo>
                    <a:pt x="2116564" y="1432280"/>
                    <a:pt x="2057223" y="1492002"/>
                    <a:pt x="1950924" y="1492002"/>
                  </a:cubicBezTo>
                  <a:cubicBezTo>
                    <a:pt x="1565162" y="1492002"/>
                    <a:pt x="1179399" y="1492002"/>
                    <a:pt x="793637" y="1492002"/>
                  </a:cubicBezTo>
                  <a:cubicBezTo>
                    <a:pt x="689052" y="1492002"/>
                    <a:pt x="628854" y="1431709"/>
                    <a:pt x="628854" y="1327124"/>
                  </a:cubicBezTo>
                  <a:cubicBezTo>
                    <a:pt x="628854" y="1201394"/>
                    <a:pt x="628568" y="1075664"/>
                    <a:pt x="629521" y="949934"/>
                  </a:cubicBezTo>
                  <a:cubicBezTo>
                    <a:pt x="629711" y="928598"/>
                    <a:pt x="623520" y="921740"/>
                    <a:pt x="601898" y="917359"/>
                  </a:cubicBezTo>
                  <a:cubicBezTo>
                    <a:pt x="478835" y="892594"/>
                    <a:pt x="355296" y="869162"/>
                    <a:pt x="233948" y="837539"/>
                  </a:cubicBezTo>
                  <a:cubicBezTo>
                    <a:pt x="177845" y="822871"/>
                    <a:pt x="124601" y="793820"/>
                    <a:pt x="73356" y="765245"/>
                  </a:cubicBezTo>
                  <a:cubicBezTo>
                    <a:pt x="22778" y="736955"/>
                    <a:pt x="-2558" y="691712"/>
                    <a:pt x="204" y="630085"/>
                  </a:cubicBezTo>
                  <a:cubicBezTo>
                    <a:pt x="3442" y="556933"/>
                    <a:pt x="3442" y="483305"/>
                    <a:pt x="204" y="410153"/>
                  </a:cubicBezTo>
                  <a:cubicBezTo>
                    <a:pt x="-2368" y="351860"/>
                    <a:pt x="20873" y="307187"/>
                    <a:pt x="68308" y="280994"/>
                  </a:cubicBezTo>
                  <a:cubicBezTo>
                    <a:pt x="128696" y="247656"/>
                    <a:pt x="191752" y="214985"/>
                    <a:pt x="257665" y="196983"/>
                  </a:cubicBezTo>
                  <a:cubicBezTo>
                    <a:pt x="367583" y="166979"/>
                    <a:pt x="480740" y="148882"/>
                    <a:pt x="592469" y="125831"/>
                  </a:cubicBezTo>
                  <a:cubicBezTo>
                    <a:pt x="603613" y="123545"/>
                    <a:pt x="614852" y="121831"/>
                    <a:pt x="629044" y="119354"/>
                  </a:cubicBezTo>
                  <a:cubicBezTo>
                    <a:pt x="629044" y="94970"/>
                    <a:pt x="628664" y="71444"/>
                    <a:pt x="629140" y="47822"/>
                  </a:cubicBezTo>
                  <a:cubicBezTo>
                    <a:pt x="629711" y="17151"/>
                    <a:pt x="645047" y="-375"/>
                    <a:pt x="669907" y="6"/>
                  </a:cubicBezTo>
                  <a:cubicBezTo>
                    <a:pt x="694577" y="482"/>
                    <a:pt x="709245" y="18104"/>
                    <a:pt x="709340" y="49155"/>
                  </a:cubicBezTo>
                  <a:cubicBezTo>
                    <a:pt x="709531" y="214890"/>
                    <a:pt x="710102" y="380625"/>
                    <a:pt x="708769" y="546360"/>
                  </a:cubicBezTo>
                  <a:cubicBezTo>
                    <a:pt x="708578" y="573221"/>
                    <a:pt x="715817" y="582460"/>
                    <a:pt x="742773" y="583889"/>
                  </a:cubicBezTo>
                  <a:cubicBezTo>
                    <a:pt x="928130" y="593509"/>
                    <a:pt x="1113486" y="604463"/>
                    <a:pt x="1298843" y="614940"/>
                  </a:cubicBezTo>
                  <a:cubicBezTo>
                    <a:pt x="1308177" y="615512"/>
                    <a:pt x="1317607" y="615035"/>
                    <a:pt x="1332275" y="615035"/>
                  </a:cubicBezTo>
                  <a:cubicBezTo>
                    <a:pt x="1332275" y="589413"/>
                    <a:pt x="1329513" y="565696"/>
                    <a:pt x="1333228" y="543026"/>
                  </a:cubicBezTo>
                  <a:cubicBezTo>
                    <a:pt x="1335800" y="526929"/>
                    <a:pt x="1343324" y="505022"/>
                    <a:pt x="1355326" y="498735"/>
                  </a:cubicBezTo>
                  <a:cubicBezTo>
                    <a:pt x="1367327" y="492449"/>
                    <a:pt x="1391521" y="497116"/>
                    <a:pt x="1404094" y="505974"/>
                  </a:cubicBezTo>
                  <a:cubicBezTo>
                    <a:pt x="1519061" y="587413"/>
                    <a:pt x="1632980" y="670566"/>
                    <a:pt x="1746613" y="753910"/>
                  </a:cubicBezTo>
                  <a:cubicBezTo>
                    <a:pt x="1777950" y="776865"/>
                    <a:pt x="1777855" y="806012"/>
                    <a:pt x="1746803" y="828872"/>
                  </a:cubicBezTo>
                  <a:cubicBezTo>
                    <a:pt x="1632408" y="912787"/>
                    <a:pt x="1517918" y="996607"/>
                    <a:pt x="1402284" y="1078903"/>
                  </a:cubicBezTo>
                  <a:cubicBezTo>
                    <a:pt x="1390473" y="1087285"/>
                    <a:pt x="1367708" y="1091285"/>
                    <a:pt x="1355993" y="1085380"/>
                  </a:cubicBezTo>
                  <a:cubicBezTo>
                    <a:pt x="1344182" y="1079474"/>
                    <a:pt x="1335704" y="1059281"/>
                    <a:pt x="1333418" y="1044137"/>
                  </a:cubicBezTo>
                  <a:cubicBezTo>
                    <a:pt x="1329799" y="1020134"/>
                    <a:pt x="1332466" y="995178"/>
                    <a:pt x="1332466" y="972223"/>
                  </a:cubicBezTo>
                  <a:cubicBezTo>
                    <a:pt x="1124535" y="960507"/>
                    <a:pt x="919557" y="948982"/>
                    <a:pt x="712198" y="937361"/>
                  </a:cubicBezTo>
                  <a:cubicBezTo>
                    <a:pt x="712198" y="1004894"/>
                    <a:pt x="712198" y="1075664"/>
                    <a:pt x="712198" y="1149102"/>
                  </a:cubicBezTo>
                  <a:cubicBezTo>
                    <a:pt x="1151967" y="1149102"/>
                    <a:pt x="1592213" y="1149102"/>
                    <a:pt x="2034363" y="1149102"/>
                  </a:cubicBezTo>
                  <a:close/>
                  <a:moveTo>
                    <a:pt x="1415905" y="612749"/>
                  </a:moveTo>
                  <a:cubicBezTo>
                    <a:pt x="1414571" y="624656"/>
                    <a:pt x="1413619" y="629990"/>
                    <a:pt x="1413428" y="635324"/>
                  </a:cubicBezTo>
                  <a:cubicBezTo>
                    <a:pt x="1411428" y="687425"/>
                    <a:pt x="1402379" y="696665"/>
                    <a:pt x="1350468" y="696188"/>
                  </a:cubicBezTo>
                  <a:cubicBezTo>
                    <a:pt x="1085578" y="693902"/>
                    <a:pt x="821259" y="682091"/>
                    <a:pt x="559226" y="640086"/>
                  </a:cubicBezTo>
                  <a:cubicBezTo>
                    <a:pt x="397492" y="614178"/>
                    <a:pt x="236043" y="585794"/>
                    <a:pt x="88977" y="507308"/>
                  </a:cubicBezTo>
                  <a:cubicBezTo>
                    <a:pt x="87739" y="506641"/>
                    <a:pt x="85453" y="507784"/>
                    <a:pt x="81452" y="508355"/>
                  </a:cubicBezTo>
                  <a:cubicBezTo>
                    <a:pt x="81452" y="548837"/>
                    <a:pt x="83452" y="589699"/>
                    <a:pt x="80786" y="630275"/>
                  </a:cubicBezTo>
                  <a:cubicBezTo>
                    <a:pt x="78690" y="662279"/>
                    <a:pt x="91073" y="685330"/>
                    <a:pt x="117647" y="698093"/>
                  </a:cubicBezTo>
                  <a:cubicBezTo>
                    <a:pt x="168035" y="722287"/>
                    <a:pt x="218422" y="748385"/>
                    <a:pt x="271476" y="764673"/>
                  </a:cubicBezTo>
                  <a:cubicBezTo>
                    <a:pt x="508077" y="837158"/>
                    <a:pt x="752774" y="859733"/>
                    <a:pt x="998138" y="874401"/>
                  </a:cubicBezTo>
                  <a:cubicBezTo>
                    <a:pt x="1119677" y="881640"/>
                    <a:pt x="1241693" y="882402"/>
                    <a:pt x="1363517" y="886117"/>
                  </a:cubicBezTo>
                  <a:cubicBezTo>
                    <a:pt x="1397903" y="887165"/>
                    <a:pt x="1411809" y="900690"/>
                    <a:pt x="1413238" y="934599"/>
                  </a:cubicBezTo>
                  <a:cubicBezTo>
                    <a:pt x="1413619" y="944505"/>
                    <a:pt x="1414286" y="954411"/>
                    <a:pt x="1415143" y="970413"/>
                  </a:cubicBezTo>
                  <a:cubicBezTo>
                    <a:pt x="1499344" y="909167"/>
                    <a:pt x="1578782" y="851255"/>
                    <a:pt x="1661269" y="791248"/>
                  </a:cubicBezTo>
                  <a:cubicBezTo>
                    <a:pt x="1578973" y="731431"/>
                    <a:pt x="1499915" y="673900"/>
                    <a:pt x="1415905" y="612749"/>
                  </a:cubicBezTo>
                  <a:close/>
                  <a:moveTo>
                    <a:pt x="2035697" y="1235589"/>
                  </a:moveTo>
                  <a:cubicBezTo>
                    <a:pt x="1592117" y="1235589"/>
                    <a:pt x="1151967" y="1235589"/>
                    <a:pt x="709817" y="1235589"/>
                  </a:cubicBezTo>
                  <a:cubicBezTo>
                    <a:pt x="709817" y="1265974"/>
                    <a:pt x="709912" y="1293501"/>
                    <a:pt x="709817" y="1321028"/>
                  </a:cubicBezTo>
                  <a:cubicBezTo>
                    <a:pt x="709531" y="1388942"/>
                    <a:pt x="732296" y="1411897"/>
                    <a:pt x="800304" y="1411897"/>
                  </a:cubicBezTo>
                  <a:cubicBezTo>
                    <a:pt x="1181209" y="1411897"/>
                    <a:pt x="1562209" y="1411897"/>
                    <a:pt x="1943114" y="1411897"/>
                  </a:cubicBezTo>
                  <a:cubicBezTo>
                    <a:pt x="1951686" y="1411897"/>
                    <a:pt x="1960259" y="1412183"/>
                    <a:pt x="1968831" y="1411611"/>
                  </a:cubicBezTo>
                  <a:cubicBezTo>
                    <a:pt x="2006836" y="1408849"/>
                    <a:pt x="2033411" y="1384084"/>
                    <a:pt x="2035316" y="1346079"/>
                  </a:cubicBezTo>
                  <a:cubicBezTo>
                    <a:pt x="2037221" y="1309980"/>
                    <a:pt x="2035697" y="1273880"/>
                    <a:pt x="2035697" y="1235589"/>
                  </a:cubicBezTo>
                  <a:close/>
                  <a:moveTo>
                    <a:pt x="2664442" y="512546"/>
                  </a:moveTo>
                  <a:cubicBezTo>
                    <a:pt x="2581384" y="540264"/>
                    <a:pt x="2502136" y="574268"/>
                    <a:pt x="2419364" y="592461"/>
                  </a:cubicBezTo>
                  <a:cubicBezTo>
                    <a:pt x="2287633" y="621417"/>
                    <a:pt x="2153711" y="640467"/>
                    <a:pt x="2020457" y="661994"/>
                  </a:cubicBezTo>
                  <a:cubicBezTo>
                    <a:pt x="1998930" y="665423"/>
                    <a:pt x="1990929" y="671709"/>
                    <a:pt x="1992263" y="693712"/>
                  </a:cubicBezTo>
                  <a:cubicBezTo>
                    <a:pt x="1993977" y="722192"/>
                    <a:pt x="1992643" y="750767"/>
                    <a:pt x="1992643" y="779342"/>
                  </a:cubicBezTo>
                  <a:cubicBezTo>
                    <a:pt x="1992643" y="803440"/>
                    <a:pt x="1992643" y="827633"/>
                    <a:pt x="1992643" y="851446"/>
                  </a:cubicBezTo>
                  <a:cubicBezTo>
                    <a:pt x="2000930" y="852398"/>
                    <a:pt x="2003788" y="853256"/>
                    <a:pt x="2006455" y="852970"/>
                  </a:cubicBezTo>
                  <a:cubicBezTo>
                    <a:pt x="2178953" y="834301"/>
                    <a:pt x="2350212" y="808679"/>
                    <a:pt x="2514804" y="751433"/>
                  </a:cubicBezTo>
                  <a:cubicBezTo>
                    <a:pt x="2557476" y="736574"/>
                    <a:pt x="2597672" y="713619"/>
                    <a:pt x="2636819" y="690664"/>
                  </a:cubicBezTo>
                  <a:cubicBezTo>
                    <a:pt x="2649488" y="683234"/>
                    <a:pt x="2662156" y="664565"/>
                    <a:pt x="2663203" y="650278"/>
                  </a:cubicBezTo>
                  <a:cubicBezTo>
                    <a:pt x="2666442" y="603034"/>
                    <a:pt x="2664442" y="555409"/>
                    <a:pt x="2664442" y="512546"/>
                  </a:cubicBezTo>
                  <a:close/>
                  <a:moveTo>
                    <a:pt x="628664" y="201174"/>
                  </a:moveTo>
                  <a:cubicBezTo>
                    <a:pt x="573038" y="210604"/>
                    <a:pt x="520650" y="218700"/>
                    <a:pt x="468548" y="228511"/>
                  </a:cubicBezTo>
                  <a:cubicBezTo>
                    <a:pt x="361773" y="248609"/>
                    <a:pt x="255760" y="272326"/>
                    <a:pt x="157367" y="320427"/>
                  </a:cubicBezTo>
                  <a:cubicBezTo>
                    <a:pt x="133840" y="331952"/>
                    <a:pt x="112789" y="349097"/>
                    <a:pt x="92311" y="365766"/>
                  </a:cubicBezTo>
                  <a:cubicBezTo>
                    <a:pt x="78214" y="377196"/>
                    <a:pt x="77357" y="395198"/>
                    <a:pt x="92406" y="405104"/>
                  </a:cubicBezTo>
                  <a:cubicBezTo>
                    <a:pt x="129458" y="429393"/>
                    <a:pt x="166987" y="454253"/>
                    <a:pt x="207563" y="471494"/>
                  </a:cubicBezTo>
                  <a:cubicBezTo>
                    <a:pt x="224232" y="478542"/>
                    <a:pt x="249092" y="467017"/>
                    <a:pt x="270047" y="462826"/>
                  </a:cubicBezTo>
                  <a:cubicBezTo>
                    <a:pt x="380918" y="440347"/>
                    <a:pt x="491885" y="417677"/>
                    <a:pt x="602565" y="394341"/>
                  </a:cubicBezTo>
                  <a:cubicBezTo>
                    <a:pt x="611900" y="392341"/>
                    <a:pt x="627425" y="384626"/>
                    <a:pt x="627521" y="379196"/>
                  </a:cubicBezTo>
                  <a:cubicBezTo>
                    <a:pt x="629330" y="321380"/>
                    <a:pt x="628664" y="263563"/>
                    <a:pt x="628664" y="201174"/>
                  </a:cubicBezTo>
                  <a:close/>
                  <a:moveTo>
                    <a:pt x="2116945" y="200222"/>
                  </a:moveTo>
                  <a:cubicBezTo>
                    <a:pt x="2116945" y="257372"/>
                    <a:pt x="2117897" y="309473"/>
                    <a:pt x="2116469" y="361480"/>
                  </a:cubicBezTo>
                  <a:cubicBezTo>
                    <a:pt x="2115897" y="383483"/>
                    <a:pt x="2121803" y="391388"/>
                    <a:pt x="2145139" y="396056"/>
                  </a:cubicBezTo>
                  <a:cubicBezTo>
                    <a:pt x="2266392" y="419963"/>
                    <a:pt x="2386979" y="446824"/>
                    <a:pt x="2507851" y="472541"/>
                  </a:cubicBezTo>
                  <a:cubicBezTo>
                    <a:pt x="2514328" y="473875"/>
                    <a:pt x="2522519" y="477780"/>
                    <a:pt x="2527091" y="475304"/>
                  </a:cubicBezTo>
                  <a:cubicBezTo>
                    <a:pt x="2570240" y="452158"/>
                    <a:pt x="2613483" y="429107"/>
                    <a:pt x="2655107" y="403295"/>
                  </a:cubicBezTo>
                  <a:cubicBezTo>
                    <a:pt x="2669395" y="394436"/>
                    <a:pt x="2666537" y="376625"/>
                    <a:pt x="2653869" y="366242"/>
                  </a:cubicBezTo>
                  <a:cubicBezTo>
                    <a:pt x="2635010" y="350526"/>
                    <a:pt x="2615483" y="334715"/>
                    <a:pt x="2593957" y="323380"/>
                  </a:cubicBezTo>
                  <a:cubicBezTo>
                    <a:pt x="2514042" y="281279"/>
                    <a:pt x="2427079" y="259277"/>
                    <a:pt x="2339354" y="241084"/>
                  </a:cubicBezTo>
                  <a:cubicBezTo>
                    <a:pt x="2267059" y="226130"/>
                    <a:pt x="2194002" y="214223"/>
                    <a:pt x="2116945" y="200222"/>
                  </a:cubicBezTo>
                  <a:close/>
                  <a:moveTo>
                    <a:pt x="2118374" y="571125"/>
                  </a:moveTo>
                  <a:cubicBezTo>
                    <a:pt x="2202860" y="555599"/>
                    <a:pt x="2283442" y="540740"/>
                    <a:pt x="2363928" y="525881"/>
                  </a:cubicBezTo>
                  <a:cubicBezTo>
                    <a:pt x="2363738" y="522167"/>
                    <a:pt x="2363547" y="518547"/>
                    <a:pt x="2363261" y="514832"/>
                  </a:cubicBezTo>
                  <a:cubicBezTo>
                    <a:pt x="2282489" y="500545"/>
                    <a:pt x="2201622" y="486257"/>
                    <a:pt x="2118278" y="471494"/>
                  </a:cubicBezTo>
                  <a:cubicBezTo>
                    <a:pt x="2118374" y="505498"/>
                    <a:pt x="2118374" y="534454"/>
                    <a:pt x="2118374" y="571125"/>
                  </a:cubicBezTo>
                  <a:close/>
                  <a:moveTo>
                    <a:pt x="382633" y="515213"/>
                  </a:moveTo>
                  <a:cubicBezTo>
                    <a:pt x="382633" y="518833"/>
                    <a:pt x="382633" y="522357"/>
                    <a:pt x="382633" y="525977"/>
                  </a:cubicBezTo>
                  <a:cubicBezTo>
                    <a:pt x="463119" y="540740"/>
                    <a:pt x="543605" y="555409"/>
                    <a:pt x="627140" y="570744"/>
                  </a:cubicBezTo>
                  <a:cubicBezTo>
                    <a:pt x="627140" y="535502"/>
                    <a:pt x="627140" y="505784"/>
                    <a:pt x="627140" y="471494"/>
                  </a:cubicBezTo>
                  <a:cubicBezTo>
                    <a:pt x="543891" y="486448"/>
                    <a:pt x="463214" y="500831"/>
                    <a:pt x="382633" y="515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43A648C3-D9D8-4F50-8066-F27ECFD6FE5A}"/>
                </a:ext>
              </a:extLst>
            </p:cNvPr>
            <p:cNvSpPr/>
            <p:nvPr/>
          </p:nvSpPr>
          <p:spPr>
            <a:xfrm>
              <a:off x="5353214" y="2057400"/>
              <a:ext cx="1487940" cy="1141671"/>
            </a:xfrm>
            <a:custGeom>
              <a:avLst/>
              <a:gdLst>
                <a:gd name="connsiteX0" fmla="*/ 1407154 w 1487940"/>
                <a:gd name="connsiteY0" fmla="*/ 340519 h 1141671"/>
                <a:gd name="connsiteX1" fmla="*/ 1134263 w 1487940"/>
                <a:gd name="connsiteY1" fmla="*/ 341376 h 1141671"/>
                <a:gd name="connsiteX2" fmla="*/ 1104069 w 1487940"/>
                <a:gd name="connsiteY2" fmla="*/ 359569 h 1141671"/>
                <a:gd name="connsiteX3" fmla="*/ 965670 w 1487940"/>
                <a:gd name="connsiteY3" fmla="*/ 417290 h 1141671"/>
                <a:gd name="connsiteX4" fmla="*/ 502946 w 1487940"/>
                <a:gd name="connsiteY4" fmla="*/ 416814 h 1141671"/>
                <a:gd name="connsiteX5" fmla="*/ 394456 w 1487940"/>
                <a:gd name="connsiteY5" fmla="*/ 371285 h 1141671"/>
                <a:gd name="connsiteX6" fmla="*/ 319875 w 1487940"/>
                <a:gd name="connsiteY6" fmla="*/ 339852 h 1141671"/>
                <a:gd name="connsiteX7" fmla="*/ 80703 w 1487940"/>
                <a:gd name="connsiteY7" fmla="*/ 340519 h 1141671"/>
                <a:gd name="connsiteX8" fmla="*/ 80703 w 1487940"/>
                <a:gd name="connsiteY8" fmla="*/ 374999 h 1141671"/>
                <a:gd name="connsiteX9" fmla="*/ 80893 w 1487940"/>
                <a:gd name="connsiteY9" fmla="*/ 1077754 h 1141671"/>
                <a:gd name="connsiteX10" fmla="*/ 80131 w 1487940"/>
                <a:gd name="connsiteY10" fmla="*/ 1106234 h 1141671"/>
                <a:gd name="connsiteX11" fmla="*/ 38793 w 1487940"/>
                <a:gd name="connsiteY11" fmla="*/ 1141476 h 1141671"/>
                <a:gd name="connsiteX12" fmla="*/ 883 w 1487940"/>
                <a:gd name="connsiteY12" fmla="*/ 1105662 h 1141671"/>
                <a:gd name="connsiteX13" fmla="*/ 216 w 1487940"/>
                <a:gd name="connsiteY13" fmla="*/ 1082802 h 1141671"/>
                <a:gd name="connsiteX14" fmla="*/ 26 w 1487940"/>
                <a:gd name="connsiteY14" fmla="*/ 165830 h 1141671"/>
                <a:gd name="connsiteX15" fmla="*/ 166713 w 1487940"/>
                <a:gd name="connsiteY15" fmla="*/ 0 h 1141671"/>
                <a:gd name="connsiteX16" fmla="*/ 1323620 w 1487940"/>
                <a:gd name="connsiteY16" fmla="*/ 0 h 1141671"/>
                <a:gd name="connsiteX17" fmla="*/ 1487831 w 1487940"/>
                <a:gd name="connsiteY17" fmla="*/ 162497 h 1141671"/>
                <a:gd name="connsiteX18" fmla="*/ 1487831 w 1487940"/>
                <a:gd name="connsiteY18" fmla="*/ 1085183 h 1141671"/>
                <a:gd name="connsiteX19" fmla="*/ 1486021 w 1487940"/>
                <a:gd name="connsiteY19" fmla="*/ 1110710 h 1141671"/>
                <a:gd name="connsiteX20" fmla="*/ 1446778 w 1487940"/>
                <a:gd name="connsiteY20" fmla="*/ 1141667 h 1141671"/>
                <a:gd name="connsiteX21" fmla="*/ 1408488 w 1487940"/>
                <a:gd name="connsiteY21" fmla="*/ 1109472 h 1141671"/>
                <a:gd name="connsiteX22" fmla="*/ 1407154 w 1487940"/>
                <a:gd name="connsiteY22" fmla="*/ 1078135 h 1141671"/>
                <a:gd name="connsiteX23" fmla="*/ 1407154 w 1487940"/>
                <a:gd name="connsiteY23" fmla="*/ 378238 h 1141671"/>
                <a:gd name="connsiteX24" fmla="*/ 1407154 w 1487940"/>
                <a:gd name="connsiteY24" fmla="*/ 340519 h 1141671"/>
                <a:gd name="connsiteX25" fmla="*/ 1407154 w 1487940"/>
                <a:gd name="connsiteY25" fmla="*/ 259461 h 1141671"/>
                <a:gd name="connsiteX26" fmla="*/ 1407154 w 1487940"/>
                <a:gd name="connsiteY26" fmla="*/ 167164 h 1141671"/>
                <a:gd name="connsiteX27" fmla="*/ 1321144 w 1487940"/>
                <a:gd name="connsiteY27" fmla="*/ 80391 h 1141671"/>
                <a:gd name="connsiteX28" fmla="*/ 655346 w 1487940"/>
                <a:gd name="connsiteY28" fmla="*/ 80391 h 1141671"/>
                <a:gd name="connsiteX29" fmla="*/ 160998 w 1487940"/>
                <a:gd name="connsiteY29" fmla="*/ 80486 h 1141671"/>
                <a:gd name="connsiteX30" fmla="*/ 85179 w 1487940"/>
                <a:gd name="connsiteY30" fmla="*/ 130778 h 1141671"/>
                <a:gd name="connsiteX31" fmla="*/ 84036 w 1487940"/>
                <a:gd name="connsiteY31" fmla="*/ 259556 h 1141671"/>
                <a:gd name="connsiteX32" fmla="*/ 319590 w 1487940"/>
                <a:gd name="connsiteY32" fmla="*/ 258794 h 1141671"/>
                <a:gd name="connsiteX33" fmla="*/ 450177 w 1487940"/>
                <a:gd name="connsiteY33" fmla="*/ 313277 h 1141671"/>
                <a:gd name="connsiteX34" fmla="*/ 505137 w 1487940"/>
                <a:gd name="connsiteY34" fmla="*/ 336042 h 1141671"/>
                <a:gd name="connsiteX35" fmla="*/ 973767 w 1487940"/>
                <a:gd name="connsiteY35" fmla="*/ 336233 h 1141671"/>
                <a:gd name="connsiteX36" fmla="*/ 1040823 w 1487940"/>
                <a:gd name="connsiteY36" fmla="*/ 307943 h 1141671"/>
                <a:gd name="connsiteX37" fmla="*/ 1156552 w 1487940"/>
                <a:gd name="connsiteY37" fmla="*/ 258890 h 1141671"/>
                <a:gd name="connsiteX38" fmla="*/ 1407154 w 1487940"/>
                <a:gd name="connsiteY38" fmla="*/ 259461 h 114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87940" h="1141671">
                  <a:moveTo>
                    <a:pt x="1407154" y="340519"/>
                  </a:moveTo>
                  <a:cubicBezTo>
                    <a:pt x="1313047" y="340519"/>
                    <a:pt x="1223607" y="339947"/>
                    <a:pt x="1134263" y="341376"/>
                  </a:cubicBezTo>
                  <a:cubicBezTo>
                    <a:pt x="1123976" y="341567"/>
                    <a:pt x="1111117" y="350806"/>
                    <a:pt x="1104069" y="359569"/>
                  </a:cubicBezTo>
                  <a:cubicBezTo>
                    <a:pt x="1067969" y="403955"/>
                    <a:pt x="1022725" y="418338"/>
                    <a:pt x="965670" y="417290"/>
                  </a:cubicBezTo>
                  <a:cubicBezTo>
                    <a:pt x="811461" y="414338"/>
                    <a:pt x="657156" y="415385"/>
                    <a:pt x="502946" y="416814"/>
                  </a:cubicBezTo>
                  <a:cubicBezTo>
                    <a:pt x="458750" y="417195"/>
                    <a:pt x="422079" y="405860"/>
                    <a:pt x="394456" y="371285"/>
                  </a:cubicBezTo>
                  <a:cubicBezTo>
                    <a:pt x="374930" y="346900"/>
                    <a:pt x="351117" y="339090"/>
                    <a:pt x="319875" y="339852"/>
                  </a:cubicBezTo>
                  <a:cubicBezTo>
                    <a:pt x="241961" y="341948"/>
                    <a:pt x="163951" y="340519"/>
                    <a:pt x="80703" y="340519"/>
                  </a:cubicBezTo>
                  <a:cubicBezTo>
                    <a:pt x="80703" y="353282"/>
                    <a:pt x="80703" y="364141"/>
                    <a:pt x="80703" y="374999"/>
                  </a:cubicBezTo>
                  <a:cubicBezTo>
                    <a:pt x="80798" y="609219"/>
                    <a:pt x="80893" y="843534"/>
                    <a:pt x="80893" y="1077754"/>
                  </a:cubicBezTo>
                  <a:cubicBezTo>
                    <a:pt x="80893" y="1087279"/>
                    <a:pt x="81750" y="1096994"/>
                    <a:pt x="80131" y="1106234"/>
                  </a:cubicBezTo>
                  <a:cubicBezTo>
                    <a:pt x="76226" y="1128998"/>
                    <a:pt x="61843" y="1142333"/>
                    <a:pt x="38793" y="1141476"/>
                  </a:cubicBezTo>
                  <a:cubicBezTo>
                    <a:pt x="17171" y="1140714"/>
                    <a:pt x="4026" y="1127379"/>
                    <a:pt x="883" y="1105662"/>
                  </a:cubicBezTo>
                  <a:cubicBezTo>
                    <a:pt x="-165" y="1098137"/>
                    <a:pt x="216" y="1090422"/>
                    <a:pt x="216" y="1082802"/>
                  </a:cubicBezTo>
                  <a:cubicBezTo>
                    <a:pt x="121" y="777145"/>
                    <a:pt x="-69" y="471488"/>
                    <a:pt x="26" y="165830"/>
                  </a:cubicBezTo>
                  <a:cubicBezTo>
                    <a:pt x="26" y="59245"/>
                    <a:pt x="59748" y="0"/>
                    <a:pt x="166713" y="0"/>
                  </a:cubicBezTo>
                  <a:cubicBezTo>
                    <a:pt x="552286" y="0"/>
                    <a:pt x="937953" y="0"/>
                    <a:pt x="1323620" y="0"/>
                  </a:cubicBezTo>
                  <a:cubicBezTo>
                    <a:pt x="1426681" y="0"/>
                    <a:pt x="1487736" y="60198"/>
                    <a:pt x="1487831" y="162497"/>
                  </a:cubicBezTo>
                  <a:cubicBezTo>
                    <a:pt x="1488022" y="470059"/>
                    <a:pt x="1487926" y="777621"/>
                    <a:pt x="1487831" y="1085183"/>
                  </a:cubicBezTo>
                  <a:cubicBezTo>
                    <a:pt x="1487831" y="1093756"/>
                    <a:pt x="1488117" y="1102614"/>
                    <a:pt x="1486021" y="1110710"/>
                  </a:cubicBezTo>
                  <a:cubicBezTo>
                    <a:pt x="1480973" y="1130522"/>
                    <a:pt x="1467352" y="1141952"/>
                    <a:pt x="1446778" y="1141667"/>
                  </a:cubicBezTo>
                  <a:cubicBezTo>
                    <a:pt x="1426204" y="1141381"/>
                    <a:pt x="1412965" y="1129284"/>
                    <a:pt x="1408488" y="1109472"/>
                  </a:cubicBezTo>
                  <a:cubicBezTo>
                    <a:pt x="1406202" y="1099471"/>
                    <a:pt x="1407154" y="1088612"/>
                    <a:pt x="1407154" y="1078135"/>
                  </a:cubicBezTo>
                  <a:cubicBezTo>
                    <a:pt x="1407059" y="844868"/>
                    <a:pt x="1407154" y="611505"/>
                    <a:pt x="1407154" y="378238"/>
                  </a:cubicBezTo>
                  <a:cubicBezTo>
                    <a:pt x="1407154" y="367094"/>
                    <a:pt x="1407154" y="355854"/>
                    <a:pt x="1407154" y="340519"/>
                  </a:cubicBezTo>
                  <a:close/>
                  <a:moveTo>
                    <a:pt x="1407154" y="259461"/>
                  </a:moveTo>
                  <a:cubicBezTo>
                    <a:pt x="1407154" y="225743"/>
                    <a:pt x="1407154" y="196406"/>
                    <a:pt x="1407154" y="167164"/>
                  </a:cubicBezTo>
                  <a:cubicBezTo>
                    <a:pt x="1407154" y="104680"/>
                    <a:pt x="1383151" y="80391"/>
                    <a:pt x="1321144" y="80391"/>
                  </a:cubicBezTo>
                  <a:cubicBezTo>
                    <a:pt x="1099211" y="80296"/>
                    <a:pt x="877278" y="80391"/>
                    <a:pt x="655346" y="80391"/>
                  </a:cubicBezTo>
                  <a:cubicBezTo>
                    <a:pt x="490563" y="80391"/>
                    <a:pt x="325781" y="80296"/>
                    <a:pt x="160998" y="80486"/>
                  </a:cubicBezTo>
                  <a:cubicBezTo>
                    <a:pt x="118803" y="80582"/>
                    <a:pt x="89085" y="96869"/>
                    <a:pt x="85179" y="130778"/>
                  </a:cubicBezTo>
                  <a:cubicBezTo>
                    <a:pt x="80322" y="172498"/>
                    <a:pt x="84036" y="215170"/>
                    <a:pt x="84036" y="259556"/>
                  </a:cubicBezTo>
                  <a:cubicBezTo>
                    <a:pt x="163570" y="259556"/>
                    <a:pt x="241675" y="261747"/>
                    <a:pt x="319590" y="258794"/>
                  </a:cubicBezTo>
                  <a:cubicBezTo>
                    <a:pt x="373120" y="256794"/>
                    <a:pt x="417316" y="269748"/>
                    <a:pt x="450177" y="313277"/>
                  </a:cubicBezTo>
                  <a:cubicBezTo>
                    <a:pt x="464179" y="331851"/>
                    <a:pt x="482467" y="336137"/>
                    <a:pt x="505137" y="336042"/>
                  </a:cubicBezTo>
                  <a:cubicBezTo>
                    <a:pt x="661347" y="335280"/>
                    <a:pt x="817557" y="334994"/>
                    <a:pt x="973767" y="336233"/>
                  </a:cubicBezTo>
                  <a:cubicBezTo>
                    <a:pt x="1001770" y="336423"/>
                    <a:pt x="1023487" y="330232"/>
                    <a:pt x="1040823" y="307943"/>
                  </a:cubicBezTo>
                  <a:cubicBezTo>
                    <a:pt x="1070160" y="270320"/>
                    <a:pt x="1109212" y="257651"/>
                    <a:pt x="1156552" y="258890"/>
                  </a:cubicBezTo>
                  <a:cubicBezTo>
                    <a:pt x="1238371" y="260985"/>
                    <a:pt x="1320191" y="259461"/>
                    <a:pt x="1407154" y="2594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9A3479D-EC73-4EB1-A7F9-0D6C7358182E}"/>
                </a:ext>
              </a:extLst>
            </p:cNvPr>
            <p:cNvSpPr/>
            <p:nvPr/>
          </p:nvSpPr>
          <p:spPr>
            <a:xfrm>
              <a:off x="5599783" y="2679846"/>
              <a:ext cx="990133" cy="1006466"/>
            </a:xfrm>
            <a:custGeom>
              <a:avLst/>
              <a:gdLst>
                <a:gd name="connsiteX0" fmla="*/ 497455 w 990133"/>
                <a:gd name="connsiteY0" fmla="*/ 1006424 h 1006466"/>
                <a:gd name="connsiteX1" fmla="*/ 408872 w 990133"/>
                <a:gd name="connsiteY1" fmla="*/ 1006424 h 1006466"/>
                <a:gd name="connsiteX2" fmla="*/ 348674 w 990133"/>
                <a:gd name="connsiteY2" fmla="*/ 945274 h 1006466"/>
                <a:gd name="connsiteX3" fmla="*/ 349055 w 990133"/>
                <a:gd name="connsiteY3" fmla="*/ 865264 h 1006466"/>
                <a:gd name="connsiteX4" fmla="*/ 327529 w 990133"/>
                <a:gd name="connsiteY4" fmla="*/ 827259 h 1006466"/>
                <a:gd name="connsiteX5" fmla="*/ 233993 w 990133"/>
                <a:gd name="connsiteY5" fmla="*/ 828783 h 1006466"/>
                <a:gd name="connsiteX6" fmla="*/ 172462 w 990133"/>
                <a:gd name="connsiteY6" fmla="*/ 864787 h 1006466"/>
                <a:gd name="connsiteX7" fmla="*/ 111692 w 990133"/>
                <a:gd name="connsiteY7" fmla="*/ 848690 h 1006466"/>
                <a:gd name="connsiteX8" fmla="*/ 7584 w 990133"/>
                <a:gd name="connsiteY8" fmla="*/ 668001 h 1006466"/>
                <a:gd name="connsiteX9" fmla="*/ 24729 w 990133"/>
                <a:gd name="connsiteY9" fmla="*/ 607517 h 1006466"/>
                <a:gd name="connsiteX10" fmla="*/ 111216 w 990133"/>
                <a:gd name="connsiteY10" fmla="*/ 557511 h 1006466"/>
                <a:gd name="connsiteX11" fmla="*/ 133409 w 990133"/>
                <a:gd name="connsiteY11" fmla="*/ 519602 h 1006466"/>
                <a:gd name="connsiteX12" fmla="*/ 85689 w 990133"/>
                <a:gd name="connsiteY12" fmla="*/ 439020 h 1006466"/>
                <a:gd name="connsiteX13" fmla="*/ 23872 w 990133"/>
                <a:gd name="connsiteY13" fmla="*/ 403492 h 1006466"/>
                <a:gd name="connsiteX14" fmla="*/ 8060 w 990133"/>
                <a:gd name="connsiteY14" fmla="*/ 342627 h 1006466"/>
                <a:gd name="connsiteX15" fmla="*/ 112073 w 990133"/>
                <a:gd name="connsiteY15" fmla="*/ 161938 h 1006466"/>
                <a:gd name="connsiteX16" fmla="*/ 172843 w 990133"/>
                <a:gd name="connsiteY16" fmla="*/ 146698 h 1006466"/>
                <a:gd name="connsiteX17" fmla="*/ 261711 w 990133"/>
                <a:gd name="connsiteY17" fmla="*/ 198418 h 1006466"/>
                <a:gd name="connsiteX18" fmla="*/ 303050 w 990133"/>
                <a:gd name="connsiteY18" fmla="*/ 197275 h 1006466"/>
                <a:gd name="connsiteX19" fmla="*/ 329815 w 990133"/>
                <a:gd name="connsiteY19" fmla="*/ 181178 h 1006466"/>
                <a:gd name="connsiteX20" fmla="*/ 348103 w 990133"/>
                <a:gd name="connsiteY20" fmla="*/ 150889 h 1006466"/>
                <a:gd name="connsiteX21" fmla="*/ 349151 w 990133"/>
                <a:gd name="connsiteY21" fmla="*/ 48114 h 1006466"/>
                <a:gd name="connsiteX22" fmla="*/ 396204 w 990133"/>
                <a:gd name="connsiteY22" fmla="*/ 394 h 1006466"/>
                <a:gd name="connsiteX23" fmla="*/ 599087 w 990133"/>
                <a:gd name="connsiteY23" fmla="*/ 394 h 1006466"/>
                <a:gd name="connsiteX24" fmla="*/ 645854 w 990133"/>
                <a:gd name="connsiteY24" fmla="*/ 48400 h 1006466"/>
                <a:gd name="connsiteX25" fmla="*/ 645854 w 990133"/>
                <a:gd name="connsiteY25" fmla="*/ 148412 h 1006466"/>
                <a:gd name="connsiteX26" fmla="*/ 667095 w 990133"/>
                <a:gd name="connsiteY26" fmla="*/ 183845 h 1006466"/>
                <a:gd name="connsiteX27" fmla="*/ 763488 w 990133"/>
                <a:gd name="connsiteY27" fmla="*/ 181369 h 1006466"/>
                <a:gd name="connsiteX28" fmla="*/ 820162 w 990133"/>
                <a:gd name="connsiteY28" fmla="*/ 148317 h 1006466"/>
                <a:gd name="connsiteX29" fmla="*/ 876836 w 990133"/>
                <a:gd name="connsiteY29" fmla="*/ 163081 h 1006466"/>
                <a:gd name="connsiteX30" fmla="*/ 983611 w 990133"/>
                <a:gd name="connsiteY30" fmla="*/ 348723 h 1006466"/>
                <a:gd name="connsiteX31" fmla="*/ 965418 w 990133"/>
                <a:gd name="connsiteY31" fmla="*/ 406730 h 1006466"/>
                <a:gd name="connsiteX32" fmla="*/ 883694 w 990133"/>
                <a:gd name="connsiteY32" fmla="*/ 453689 h 1006466"/>
                <a:gd name="connsiteX33" fmla="*/ 861215 w 990133"/>
                <a:gd name="connsiteY33" fmla="*/ 491408 h 1006466"/>
                <a:gd name="connsiteX34" fmla="*/ 908840 w 990133"/>
                <a:gd name="connsiteY34" fmla="*/ 572370 h 1006466"/>
                <a:gd name="connsiteX35" fmla="*/ 968085 w 990133"/>
                <a:gd name="connsiteY35" fmla="*/ 606565 h 1006466"/>
                <a:gd name="connsiteX36" fmla="*/ 983420 w 990133"/>
                <a:gd name="connsiteY36" fmla="*/ 663143 h 1006466"/>
                <a:gd name="connsiteX37" fmla="*/ 876645 w 990133"/>
                <a:gd name="connsiteY37" fmla="*/ 848786 h 1006466"/>
                <a:gd name="connsiteX38" fmla="*/ 817304 w 990133"/>
                <a:gd name="connsiteY38" fmla="*/ 862025 h 1006466"/>
                <a:gd name="connsiteX39" fmla="*/ 733580 w 990133"/>
                <a:gd name="connsiteY39" fmla="*/ 812876 h 1006466"/>
                <a:gd name="connsiteX40" fmla="*/ 692336 w 990133"/>
                <a:gd name="connsiteY40" fmla="*/ 812591 h 1006466"/>
                <a:gd name="connsiteX41" fmla="*/ 645283 w 990133"/>
                <a:gd name="connsiteY41" fmla="*/ 896315 h 1006466"/>
                <a:gd name="connsiteX42" fmla="*/ 645664 w 990133"/>
                <a:gd name="connsiteY42" fmla="*/ 956228 h 1006466"/>
                <a:gd name="connsiteX43" fmla="*/ 594419 w 990133"/>
                <a:gd name="connsiteY43" fmla="*/ 1006138 h 1006466"/>
                <a:gd name="connsiteX44" fmla="*/ 497455 w 990133"/>
                <a:gd name="connsiteY44" fmla="*/ 1006424 h 1006466"/>
                <a:gd name="connsiteX45" fmla="*/ 162937 w 990133"/>
                <a:gd name="connsiteY45" fmla="*/ 777348 h 1006466"/>
                <a:gd name="connsiteX46" fmla="*/ 259139 w 990133"/>
                <a:gd name="connsiteY46" fmla="*/ 721627 h 1006466"/>
                <a:gd name="connsiteX47" fmla="*/ 317337 w 990133"/>
                <a:gd name="connsiteY47" fmla="*/ 725056 h 1006466"/>
                <a:gd name="connsiteX48" fmla="*/ 393251 w 990133"/>
                <a:gd name="connsiteY48" fmla="*/ 769728 h 1006466"/>
                <a:gd name="connsiteX49" fmla="*/ 429923 w 990133"/>
                <a:gd name="connsiteY49" fmla="*/ 826783 h 1006466"/>
                <a:gd name="connsiteX50" fmla="*/ 429637 w 990133"/>
                <a:gd name="connsiteY50" fmla="*/ 924414 h 1006466"/>
                <a:gd name="connsiteX51" fmla="*/ 565368 w 990133"/>
                <a:gd name="connsiteY51" fmla="*/ 924414 h 1006466"/>
                <a:gd name="connsiteX52" fmla="*/ 565178 w 990133"/>
                <a:gd name="connsiteY52" fmla="*/ 820496 h 1006466"/>
                <a:gd name="connsiteX53" fmla="*/ 596991 w 990133"/>
                <a:gd name="connsiteY53" fmla="*/ 771919 h 1006466"/>
                <a:gd name="connsiteX54" fmla="*/ 673286 w 990133"/>
                <a:gd name="connsiteY54" fmla="*/ 728008 h 1006466"/>
                <a:gd name="connsiteX55" fmla="*/ 741295 w 990133"/>
                <a:gd name="connsiteY55" fmla="*/ 724675 h 1006466"/>
                <a:gd name="connsiteX56" fmla="*/ 827020 w 990133"/>
                <a:gd name="connsiteY56" fmla="*/ 774491 h 1006466"/>
                <a:gd name="connsiteX57" fmla="*/ 894933 w 990133"/>
                <a:gd name="connsiteY57" fmla="*/ 656857 h 1006466"/>
                <a:gd name="connsiteX58" fmla="*/ 806636 w 990133"/>
                <a:gd name="connsiteY58" fmla="*/ 606565 h 1006466"/>
                <a:gd name="connsiteX59" fmla="*/ 777776 w 990133"/>
                <a:gd name="connsiteY59" fmla="*/ 547605 h 1006466"/>
                <a:gd name="connsiteX60" fmla="*/ 777585 w 990133"/>
                <a:gd name="connsiteY60" fmla="*/ 465404 h 1006466"/>
                <a:gd name="connsiteX61" fmla="*/ 808256 w 990133"/>
                <a:gd name="connsiteY61" fmla="*/ 404539 h 1006466"/>
                <a:gd name="connsiteX62" fmla="*/ 894171 w 990133"/>
                <a:gd name="connsiteY62" fmla="*/ 354438 h 1006466"/>
                <a:gd name="connsiteX63" fmla="*/ 827210 w 990133"/>
                <a:gd name="connsiteY63" fmla="*/ 237947 h 1006466"/>
                <a:gd name="connsiteX64" fmla="*/ 738247 w 990133"/>
                <a:gd name="connsiteY64" fmla="*/ 288716 h 1006466"/>
                <a:gd name="connsiteX65" fmla="*/ 675191 w 990133"/>
                <a:gd name="connsiteY65" fmla="*/ 285001 h 1006466"/>
                <a:gd name="connsiteX66" fmla="*/ 604040 w 990133"/>
                <a:gd name="connsiteY66" fmla="*/ 243472 h 1006466"/>
                <a:gd name="connsiteX67" fmla="*/ 564797 w 990133"/>
                <a:gd name="connsiteY67" fmla="*/ 182416 h 1006466"/>
                <a:gd name="connsiteX68" fmla="*/ 565178 w 990133"/>
                <a:gd name="connsiteY68" fmla="*/ 83642 h 1006466"/>
                <a:gd name="connsiteX69" fmla="*/ 429446 w 990133"/>
                <a:gd name="connsiteY69" fmla="*/ 83642 h 1006466"/>
                <a:gd name="connsiteX70" fmla="*/ 429732 w 990133"/>
                <a:gd name="connsiteY70" fmla="*/ 188608 h 1006466"/>
                <a:gd name="connsiteX71" fmla="*/ 395442 w 990133"/>
                <a:gd name="connsiteY71" fmla="*/ 241567 h 1006466"/>
                <a:gd name="connsiteX72" fmla="*/ 319147 w 990133"/>
                <a:gd name="connsiteY72" fmla="*/ 285572 h 1006466"/>
                <a:gd name="connsiteX73" fmla="*/ 255996 w 990133"/>
                <a:gd name="connsiteY73" fmla="*/ 288335 h 1006466"/>
                <a:gd name="connsiteX74" fmla="*/ 162842 w 990133"/>
                <a:gd name="connsiteY74" fmla="*/ 235090 h 1006466"/>
                <a:gd name="connsiteX75" fmla="*/ 95500 w 990133"/>
                <a:gd name="connsiteY75" fmla="*/ 351962 h 1006466"/>
                <a:gd name="connsiteX76" fmla="*/ 186273 w 990133"/>
                <a:gd name="connsiteY76" fmla="*/ 404635 h 1006466"/>
                <a:gd name="connsiteX77" fmla="*/ 216753 w 990133"/>
                <a:gd name="connsiteY77" fmla="*/ 465499 h 1006466"/>
                <a:gd name="connsiteX78" fmla="*/ 216848 w 990133"/>
                <a:gd name="connsiteY78" fmla="*/ 544843 h 1006466"/>
                <a:gd name="connsiteX79" fmla="*/ 185892 w 990133"/>
                <a:gd name="connsiteY79" fmla="*/ 608184 h 1006466"/>
                <a:gd name="connsiteX80" fmla="*/ 95595 w 990133"/>
                <a:gd name="connsiteY80" fmla="*/ 659619 h 1006466"/>
                <a:gd name="connsiteX81" fmla="*/ 162937 w 990133"/>
                <a:gd name="connsiteY81" fmla="*/ 777348 h 100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990133" h="1006466">
                  <a:moveTo>
                    <a:pt x="497455" y="1006424"/>
                  </a:moveTo>
                  <a:cubicBezTo>
                    <a:pt x="467927" y="1006424"/>
                    <a:pt x="438400" y="1006520"/>
                    <a:pt x="408872" y="1006424"/>
                  </a:cubicBezTo>
                  <a:cubicBezTo>
                    <a:pt x="360485" y="1006329"/>
                    <a:pt x="348960" y="994518"/>
                    <a:pt x="348674" y="945274"/>
                  </a:cubicBezTo>
                  <a:cubicBezTo>
                    <a:pt x="348484" y="918604"/>
                    <a:pt x="347341" y="891838"/>
                    <a:pt x="349055" y="865264"/>
                  </a:cubicBezTo>
                  <a:cubicBezTo>
                    <a:pt x="350294" y="846500"/>
                    <a:pt x="341626" y="838594"/>
                    <a:pt x="327529" y="827259"/>
                  </a:cubicBezTo>
                  <a:cubicBezTo>
                    <a:pt x="294001" y="800399"/>
                    <a:pt x="265712" y="805066"/>
                    <a:pt x="233993" y="828783"/>
                  </a:cubicBezTo>
                  <a:cubicBezTo>
                    <a:pt x="215039" y="842975"/>
                    <a:pt x="193417" y="853643"/>
                    <a:pt x="172462" y="864787"/>
                  </a:cubicBezTo>
                  <a:cubicBezTo>
                    <a:pt x="146268" y="878694"/>
                    <a:pt x="126551" y="873932"/>
                    <a:pt x="111692" y="848690"/>
                  </a:cubicBezTo>
                  <a:cubicBezTo>
                    <a:pt x="76355" y="788873"/>
                    <a:pt x="41588" y="728675"/>
                    <a:pt x="7584" y="668001"/>
                  </a:cubicBezTo>
                  <a:cubicBezTo>
                    <a:pt x="-6703" y="642474"/>
                    <a:pt x="-703" y="623138"/>
                    <a:pt x="24729" y="607517"/>
                  </a:cubicBezTo>
                  <a:cubicBezTo>
                    <a:pt x="53114" y="590182"/>
                    <a:pt x="81689" y="572846"/>
                    <a:pt x="111216" y="557511"/>
                  </a:cubicBezTo>
                  <a:cubicBezTo>
                    <a:pt x="127980" y="548843"/>
                    <a:pt x="130933" y="537604"/>
                    <a:pt x="133409" y="519602"/>
                  </a:cubicBezTo>
                  <a:cubicBezTo>
                    <a:pt x="139124" y="477977"/>
                    <a:pt x="123313" y="454260"/>
                    <a:pt x="85689" y="439020"/>
                  </a:cubicBezTo>
                  <a:cubicBezTo>
                    <a:pt x="63877" y="430162"/>
                    <a:pt x="43970" y="416255"/>
                    <a:pt x="23872" y="403492"/>
                  </a:cubicBezTo>
                  <a:cubicBezTo>
                    <a:pt x="-1084" y="387680"/>
                    <a:pt x="-6513" y="368630"/>
                    <a:pt x="8060" y="342627"/>
                  </a:cubicBezTo>
                  <a:cubicBezTo>
                    <a:pt x="42065" y="282048"/>
                    <a:pt x="76640" y="221755"/>
                    <a:pt x="112073" y="161938"/>
                  </a:cubicBezTo>
                  <a:cubicBezTo>
                    <a:pt x="127123" y="136506"/>
                    <a:pt x="146744" y="132220"/>
                    <a:pt x="172843" y="146698"/>
                  </a:cubicBezTo>
                  <a:cubicBezTo>
                    <a:pt x="202751" y="163366"/>
                    <a:pt x="232755" y="180130"/>
                    <a:pt x="261711" y="198418"/>
                  </a:cubicBezTo>
                  <a:cubicBezTo>
                    <a:pt x="276761" y="207848"/>
                    <a:pt x="289048" y="208324"/>
                    <a:pt x="303050" y="197275"/>
                  </a:cubicBezTo>
                  <a:cubicBezTo>
                    <a:pt x="311241" y="190894"/>
                    <a:pt x="322766" y="188322"/>
                    <a:pt x="329815" y="181178"/>
                  </a:cubicBezTo>
                  <a:cubicBezTo>
                    <a:pt x="337911" y="172796"/>
                    <a:pt x="347436" y="161462"/>
                    <a:pt x="348103" y="150889"/>
                  </a:cubicBezTo>
                  <a:cubicBezTo>
                    <a:pt x="350389" y="116789"/>
                    <a:pt x="348484" y="82404"/>
                    <a:pt x="349151" y="48114"/>
                  </a:cubicBezTo>
                  <a:cubicBezTo>
                    <a:pt x="349817" y="15157"/>
                    <a:pt x="363819" y="679"/>
                    <a:pt x="396204" y="394"/>
                  </a:cubicBezTo>
                  <a:cubicBezTo>
                    <a:pt x="463832" y="-83"/>
                    <a:pt x="531459" y="-178"/>
                    <a:pt x="599087" y="394"/>
                  </a:cubicBezTo>
                  <a:cubicBezTo>
                    <a:pt x="631376" y="679"/>
                    <a:pt x="645188" y="15157"/>
                    <a:pt x="645854" y="48400"/>
                  </a:cubicBezTo>
                  <a:cubicBezTo>
                    <a:pt x="646521" y="81737"/>
                    <a:pt x="647188" y="115075"/>
                    <a:pt x="645854" y="148412"/>
                  </a:cubicBezTo>
                  <a:cubicBezTo>
                    <a:pt x="645188" y="166319"/>
                    <a:pt x="654046" y="173368"/>
                    <a:pt x="667095" y="183845"/>
                  </a:cubicBezTo>
                  <a:cubicBezTo>
                    <a:pt x="701576" y="211468"/>
                    <a:pt x="731198" y="205753"/>
                    <a:pt x="763488" y="181369"/>
                  </a:cubicBezTo>
                  <a:cubicBezTo>
                    <a:pt x="780824" y="168224"/>
                    <a:pt x="800826" y="158509"/>
                    <a:pt x="820162" y="148317"/>
                  </a:cubicBezTo>
                  <a:cubicBezTo>
                    <a:pt x="843022" y="136316"/>
                    <a:pt x="863596" y="140697"/>
                    <a:pt x="876836" y="163081"/>
                  </a:cubicBezTo>
                  <a:cubicBezTo>
                    <a:pt x="913126" y="224517"/>
                    <a:pt x="948940" y="286334"/>
                    <a:pt x="983611" y="348723"/>
                  </a:cubicBezTo>
                  <a:cubicBezTo>
                    <a:pt x="996660" y="372250"/>
                    <a:pt x="989897" y="391681"/>
                    <a:pt x="965418" y="406730"/>
                  </a:cubicBezTo>
                  <a:cubicBezTo>
                    <a:pt x="938653" y="423208"/>
                    <a:pt x="911602" y="439210"/>
                    <a:pt x="883694" y="453689"/>
                  </a:cubicBezTo>
                  <a:cubicBezTo>
                    <a:pt x="867311" y="462261"/>
                    <a:pt x="863691" y="473215"/>
                    <a:pt x="861215" y="491408"/>
                  </a:cubicBezTo>
                  <a:cubicBezTo>
                    <a:pt x="855690" y="533032"/>
                    <a:pt x="871311" y="556940"/>
                    <a:pt x="908840" y="572370"/>
                  </a:cubicBezTo>
                  <a:cubicBezTo>
                    <a:pt x="929795" y="581038"/>
                    <a:pt x="948845" y="594373"/>
                    <a:pt x="968085" y="606565"/>
                  </a:cubicBezTo>
                  <a:cubicBezTo>
                    <a:pt x="989993" y="620471"/>
                    <a:pt x="996184" y="640379"/>
                    <a:pt x="983420" y="663143"/>
                  </a:cubicBezTo>
                  <a:cubicBezTo>
                    <a:pt x="948464" y="725437"/>
                    <a:pt x="913126" y="787445"/>
                    <a:pt x="876645" y="848786"/>
                  </a:cubicBezTo>
                  <a:cubicBezTo>
                    <a:pt x="862929" y="871931"/>
                    <a:pt x="842069" y="875741"/>
                    <a:pt x="817304" y="862025"/>
                  </a:cubicBezTo>
                  <a:cubicBezTo>
                    <a:pt x="789015" y="846404"/>
                    <a:pt x="760916" y="830212"/>
                    <a:pt x="733580" y="812876"/>
                  </a:cubicBezTo>
                  <a:cubicBezTo>
                    <a:pt x="719006" y="803637"/>
                    <a:pt x="708338" y="806018"/>
                    <a:pt x="692336" y="812591"/>
                  </a:cubicBezTo>
                  <a:cubicBezTo>
                    <a:pt x="652808" y="828974"/>
                    <a:pt x="638711" y="854977"/>
                    <a:pt x="645283" y="896315"/>
                  </a:cubicBezTo>
                  <a:cubicBezTo>
                    <a:pt x="648331" y="915842"/>
                    <a:pt x="646140" y="936225"/>
                    <a:pt x="645664" y="956228"/>
                  </a:cubicBezTo>
                  <a:cubicBezTo>
                    <a:pt x="644807" y="991661"/>
                    <a:pt x="630519" y="1005662"/>
                    <a:pt x="594419" y="1006138"/>
                  </a:cubicBezTo>
                  <a:cubicBezTo>
                    <a:pt x="562225" y="1006710"/>
                    <a:pt x="529840" y="1006329"/>
                    <a:pt x="497455" y="1006424"/>
                  </a:cubicBezTo>
                  <a:close/>
                  <a:moveTo>
                    <a:pt x="162937" y="777348"/>
                  </a:moveTo>
                  <a:cubicBezTo>
                    <a:pt x="196846" y="757726"/>
                    <a:pt x="228183" y="740010"/>
                    <a:pt x="259139" y="721627"/>
                  </a:cubicBezTo>
                  <a:cubicBezTo>
                    <a:pt x="279618" y="709530"/>
                    <a:pt x="297525" y="711340"/>
                    <a:pt x="317337" y="725056"/>
                  </a:cubicBezTo>
                  <a:cubicBezTo>
                    <a:pt x="341435" y="741820"/>
                    <a:pt x="366486" y="758108"/>
                    <a:pt x="393251" y="769728"/>
                  </a:cubicBezTo>
                  <a:cubicBezTo>
                    <a:pt x="420017" y="781349"/>
                    <a:pt x="431256" y="798112"/>
                    <a:pt x="429923" y="826783"/>
                  </a:cubicBezTo>
                  <a:cubicBezTo>
                    <a:pt x="428494" y="858787"/>
                    <a:pt x="429637" y="890981"/>
                    <a:pt x="429637" y="924414"/>
                  </a:cubicBezTo>
                  <a:cubicBezTo>
                    <a:pt x="476024" y="924414"/>
                    <a:pt x="519172" y="924414"/>
                    <a:pt x="565368" y="924414"/>
                  </a:cubicBezTo>
                  <a:cubicBezTo>
                    <a:pt x="565368" y="888600"/>
                    <a:pt x="565940" y="854500"/>
                    <a:pt x="565178" y="820496"/>
                  </a:cubicBezTo>
                  <a:cubicBezTo>
                    <a:pt x="564606" y="796398"/>
                    <a:pt x="575369" y="782206"/>
                    <a:pt x="596991" y="771919"/>
                  </a:cubicBezTo>
                  <a:cubicBezTo>
                    <a:pt x="623375" y="759250"/>
                    <a:pt x="649855" y="745344"/>
                    <a:pt x="673286" y="728008"/>
                  </a:cubicBezTo>
                  <a:cubicBezTo>
                    <a:pt x="696718" y="710673"/>
                    <a:pt x="717292" y="709721"/>
                    <a:pt x="741295" y="724675"/>
                  </a:cubicBezTo>
                  <a:cubicBezTo>
                    <a:pt x="768536" y="741629"/>
                    <a:pt x="796826" y="757060"/>
                    <a:pt x="827020" y="774491"/>
                  </a:cubicBezTo>
                  <a:cubicBezTo>
                    <a:pt x="849880" y="734867"/>
                    <a:pt x="871597" y="697243"/>
                    <a:pt x="894933" y="656857"/>
                  </a:cubicBezTo>
                  <a:cubicBezTo>
                    <a:pt x="864072" y="639140"/>
                    <a:pt x="835783" y="621995"/>
                    <a:pt x="806636" y="606565"/>
                  </a:cubicBezTo>
                  <a:cubicBezTo>
                    <a:pt x="782157" y="593516"/>
                    <a:pt x="775013" y="574751"/>
                    <a:pt x="777776" y="547605"/>
                  </a:cubicBezTo>
                  <a:cubicBezTo>
                    <a:pt x="780538" y="520459"/>
                    <a:pt x="780728" y="492455"/>
                    <a:pt x="777585" y="465404"/>
                  </a:cubicBezTo>
                  <a:cubicBezTo>
                    <a:pt x="774251" y="436829"/>
                    <a:pt x="782919" y="418065"/>
                    <a:pt x="808256" y="404539"/>
                  </a:cubicBezTo>
                  <a:cubicBezTo>
                    <a:pt x="836545" y="389490"/>
                    <a:pt x="863786" y="372250"/>
                    <a:pt x="894171" y="354438"/>
                  </a:cubicBezTo>
                  <a:cubicBezTo>
                    <a:pt x="871311" y="314719"/>
                    <a:pt x="849785" y="277190"/>
                    <a:pt x="827210" y="237947"/>
                  </a:cubicBezTo>
                  <a:cubicBezTo>
                    <a:pt x="795778" y="255759"/>
                    <a:pt x="766631" y="271570"/>
                    <a:pt x="738247" y="288716"/>
                  </a:cubicBezTo>
                  <a:cubicBezTo>
                    <a:pt x="715768" y="302241"/>
                    <a:pt x="696623" y="300622"/>
                    <a:pt x="675191" y="285001"/>
                  </a:cubicBezTo>
                  <a:cubicBezTo>
                    <a:pt x="653093" y="268904"/>
                    <a:pt x="629281" y="253664"/>
                    <a:pt x="604040" y="243472"/>
                  </a:cubicBezTo>
                  <a:cubicBezTo>
                    <a:pt x="574512" y="231661"/>
                    <a:pt x="563177" y="213277"/>
                    <a:pt x="564797" y="182416"/>
                  </a:cubicBezTo>
                  <a:cubicBezTo>
                    <a:pt x="566511" y="149555"/>
                    <a:pt x="565178" y="116599"/>
                    <a:pt x="565178" y="83642"/>
                  </a:cubicBezTo>
                  <a:cubicBezTo>
                    <a:pt x="517838" y="83642"/>
                    <a:pt x="474690" y="83642"/>
                    <a:pt x="429446" y="83642"/>
                  </a:cubicBezTo>
                  <a:cubicBezTo>
                    <a:pt x="429446" y="120314"/>
                    <a:pt x="428589" y="154413"/>
                    <a:pt x="429732" y="188608"/>
                  </a:cubicBezTo>
                  <a:cubicBezTo>
                    <a:pt x="430589" y="215087"/>
                    <a:pt x="419255" y="230518"/>
                    <a:pt x="395442" y="241567"/>
                  </a:cubicBezTo>
                  <a:cubicBezTo>
                    <a:pt x="368963" y="253949"/>
                    <a:pt x="343150" y="268808"/>
                    <a:pt x="319147" y="285572"/>
                  </a:cubicBezTo>
                  <a:cubicBezTo>
                    <a:pt x="297430" y="300717"/>
                    <a:pt x="278380" y="301955"/>
                    <a:pt x="255996" y="288335"/>
                  </a:cubicBezTo>
                  <a:cubicBezTo>
                    <a:pt x="226088" y="270046"/>
                    <a:pt x="195131" y="253473"/>
                    <a:pt x="162842" y="235090"/>
                  </a:cubicBezTo>
                  <a:cubicBezTo>
                    <a:pt x="140172" y="274428"/>
                    <a:pt x="118455" y="312147"/>
                    <a:pt x="95500" y="351962"/>
                  </a:cubicBezTo>
                  <a:cubicBezTo>
                    <a:pt x="127313" y="370535"/>
                    <a:pt x="156269" y="388633"/>
                    <a:pt x="186273" y="404635"/>
                  </a:cubicBezTo>
                  <a:cubicBezTo>
                    <a:pt x="211705" y="418160"/>
                    <a:pt x="220087" y="437020"/>
                    <a:pt x="216753" y="465499"/>
                  </a:cubicBezTo>
                  <a:cubicBezTo>
                    <a:pt x="213705" y="491693"/>
                    <a:pt x="213515" y="518744"/>
                    <a:pt x="216848" y="544843"/>
                  </a:cubicBezTo>
                  <a:cubicBezTo>
                    <a:pt x="220563" y="574370"/>
                    <a:pt x="212657" y="594277"/>
                    <a:pt x="185892" y="608184"/>
                  </a:cubicBezTo>
                  <a:cubicBezTo>
                    <a:pt x="155698" y="623900"/>
                    <a:pt x="126647" y="641807"/>
                    <a:pt x="95595" y="659619"/>
                  </a:cubicBezTo>
                  <a:cubicBezTo>
                    <a:pt x="118741" y="699815"/>
                    <a:pt x="140267" y="737629"/>
                    <a:pt x="162937" y="7773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7765E90-C57D-481F-850A-4554DE9184C0}"/>
                </a:ext>
              </a:extLst>
            </p:cNvPr>
            <p:cNvSpPr/>
            <p:nvPr/>
          </p:nvSpPr>
          <p:spPr>
            <a:xfrm>
              <a:off x="4936893" y="2468663"/>
              <a:ext cx="317131" cy="742172"/>
            </a:xfrm>
            <a:custGeom>
              <a:avLst/>
              <a:gdLst>
                <a:gd name="connsiteX0" fmla="*/ 201939 w 317131"/>
                <a:gd name="connsiteY0" fmla="*/ 599339 h 742172"/>
                <a:gd name="connsiteX1" fmla="*/ 239754 w 317131"/>
                <a:gd name="connsiteY1" fmla="*/ 538379 h 742172"/>
                <a:gd name="connsiteX2" fmla="*/ 297285 w 317131"/>
                <a:gd name="connsiteY2" fmla="*/ 518567 h 742172"/>
                <a:gd name="connsiteX3" fmla="*/ 309381 w 317131"/>
                <a:gd name="connsiteY3" fmla="*/ 578098 h 742172"/>
                <a:gd name="connsiteX4" fmla="*/ 225752 w 317131"/>
                <a:gd name="connsiteY4" fmla="*/ 717830 h 742172"/>
                <a:gd name="connsiteX5" fmla="*/ 164982 w 317131"/>
                <a:gd name="connsiteY5" fmla="*/ 734308 h 742172"/>
                <a:gd name="connsiteX6" fmla="*/ 22679 w 317131"/>
                <a:gd name="connsiteY6" fmla="*/ 649441 h 742172"/>
                <a:gd name="connsiteX7" fmla="*/ 5439 w 317131"/>
                <a:gd name="connsiteY7" fmla="*/ 593243 h 742172"/>
                <a:gd name="connsiteX8" fmla="*/ 62589 w 317131"/>
                <a:gd name="connsiteY8" fmla="*/ 579337 h 742172"/>
                <a:gd name="connsiteX9" fmla="*/ 117167 w 317131"/>
                <a:gd name="connsiteY9" fmla="*/ 610769 h 742172"/>
                <a:gd name="connsiteX10" fmla="*/ 101165 w 317131"/>
                <a:gd name="connsiteY10" fmla="*/ 492088 h 742172"/>
                <a:gd name="connsiteX11" fmla="*/ 153838 w 317131"/>
                <a:gd name="connsiteY11" fmla="*/ 45079 h 742172"/>
                <a:gd name="connsiteX12" fmla="*/ 158982 w 317131"/>
                <a:gd name="connsiteY12" fmla="*/ 31744 h 742172"/>
                <a:gd name="connsiteX13" fmla="*/ 212607 w 317131"/>
                <a:gd name="connsiteY13" fmla="*/ 2788 h 742172"/>
                <a:gd name="connsiteX14" fmla="*/ 234705 w 317131"/>
                <a:gd name="connsiteY14" fmla="*/ 59748 h 742172"/>
                <a:gd name="connsiteX15" fmla="*/ 192891 w 317131"/>
                <a:gd name="connsiteY15" fmla="*/ 207862 h 742172"/>
                <a:gd name="connsiteX16" fmla="*/ 195748 w 317131"/>
                <a:gd name="connsiteY16" fmla="*/ 579813 h 742172"/>
                <a:gd name="connsiteX17" fmla="*/ 201939 w 317131"/>
                <a:gd name="connsiteY17" fmla="*/ 599339 h 74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131" h="742172">
                  <a:moveTo>
                    <a:pt x="201939" y="599339"/>
                  </a:moveTo>
                  <a:cubicBezTo>
                    <a:pt x="216798" y="575241"/>
                    <a:pt x="228038" y="556667"/>
                    <a:pt x="239754" y="538379"/>
                  </a:cubicBezTo>
                  <a:cubicBezTo>
                    <a:pt x="255279" y="514090"/>
                    <a:pt x="276901" y="506756"/>
                    <a:pt x="297285" y="518567"/>
                  </a:cubicBezTo>
                  <a:cubicBezTo>
                    <a:pt x="317859" y="530378"/>
                    <a:pt x="323383" y="554000"/>
                    <a:pt x="309381" y="578098"/>
                  </a:cubicBezTo>
                  <a:cubicBezTo>
                    <a:pt x="282045" y="624961"/>
                    <a:pt x="254327" y="671634"/>
                    <a:pt x="225752" y="717830"/>
                  </a:cubicBezTo>
                  <a:cubicBezTo>
                    <a:pt x="210036" y="743262"/>
                    <a:pt x="190224" y="748786"/>
                    <a:pt x="164982" y="734308"/>
                  </a:cubicBezTo>
                  <a:cubicBezTo>
                    <a:pt x="117072" y="706781"/>
                    <a:pt x="69732" y="678397"/>
                    <a:pt x="22679" y="649441"/>
                  </a:cubicBezTo>
                  <a:cubicBezTo>
                    <a:pt x="390" y="635725"/>
                    <a:pt x="-5706" y="612865"/>
                    <a:pt x="5439" y="593243"/>
                  </a:cubicBezTo>
                  <a:cubicBezTo>
                    <a:pt x="16583" y="573526"/>
                    <a:pt x="39443" y="567430"/>
                    <a:pt x="62589" y="579337"/>
                  </a:cubicBezTo>
                  <a:cubicBezTo>
                    <a:pt x="80115" y="588385"/>
                    <a:pt x="96974" y="598958"/>
                    <a:pt x="117167" y="610769"/>
                  </a:cubicBezTo>
                  <a:cubicBezTo>
                    <a:pt x="111357" y="568573"/>
                    <a:pt x="104880" y="530473"/>
                    <a:pt x="101165" y="492088"/>
                  </a:cubicBezTo>
                  <a:cubicBezTo>
                    <a:pt x="86306" y="339307"/>
                    <a:pt x="99546" y="189764"/>
                    <a:pt x="153838" y="45079"/>
                  </a:cubicBezTo>
                  <a:cubicBezTo>
                    <a:pt x="155553" y="40603"/>
                    <a:pt x="157077" y="36126"/>
                    <a:pt x="158982" y="31744"/>
                  </a:cubicBezTo>
                  <a:cubicBezTo>
                    <a:pt x="170316" y="5170"/>
                    <a:pt x="190414" y="-5594"/>
                    <a:pt x="212607" y="2788"/>
                  </a:cubicBezTo>
                  <a:cubicBezTo>
                    <a:pt x="234610" y="11075"/>
                    <a:pt x="242611" y="33078"/>
                    <a:pt x="234705" y="59748"/>
                  </a:cubicBezTo>
                  <a:cubicBezTo>
                    <a:pt x="220132" y="108897"/>
                    <a:pt x="202892" y="157665"/>
                    <a:pt x="192891" y="207862"/>
                  </a:cubicBezTo>
                  <a:cubicBezTo>
                    <a:pt x="168126" y="331687"/>
                    <a:pt x="172221" y="455988"/>
                    <a:pt x="195748" y="579813"/>
                  </a:cubicBezTo>
                  <a:cubicBezTo>
                    <a:pt x="196320" y="584099"/>
                    <a:pt x="198320" y="588385"/>
                    <a:pt x="201939" y="599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8484966-6CC4-49DC-9541-AD7FBCF90C38}"/>
                </a:ext>
              </a:extLst>
            </p:cNvPr>
            <p:cNvSpPr/>
            <p:nvPr/>
          </p:nvSpPr>
          <p:spPr>
            <a:xfrm>
              <a:off x="6962405" y="2468691"/>
              <a:ext cx="316679" cy="741408"/>
            </a:xfrm>
            <a:custGeom>
              <a:avLst/>
              <a:gdLst>
                <a:gd name="connsiteX0" fmla="*/ 200204 w 316679"/>
                <a:gd name="connsiteY0" fmla="*/ 131348 h 741408"/>
                <a:gd name="connsiteX1" fmla="*/ 218111 w 316679"/>
                <a:gd name="connsiteY1" fmla="*/ 285843 h 741408"/>
                <a:gd name="connsiteX2" fmla="*/ 163343 w 316679"/>
                <a:gd name="connsiteY2" fmla="*/ 695990 h 741408"/>
                <a:gd name="connsiteX3" fmla="*/ 156104 w 316679"/>
                <a:gd name="connsiteY3" fmla="*/ 714659 h 741408"/>
                <a:gd name="connsiteX4" fmla="*/ 104954 w 316679"/>
                <a:gd name="connsiteY4" fmla="*/ 738947 h 741408"/>
                <a:gd name="connsiteX5" fmla="*/ 81523 w 316679"/>
                <a:gd name="connsiteY5" fmla="*/ 685417 h 741408"/>
                <a:gd name="connsiteX6" fmla="*/ 131529 w 316679"/>
                <a:gd name="connsiteY6" fmla="*/ 477867 h 741408"/>
                <a:gd name="connsiteX7" fmla="*/ 121909 w 316679"/>
                <a:gd name="connsiteY7" fmla="*/ 168114 h 741408"/>
                <a:gd name="connsiteX8" fmla="*/ 115051 w 316679"/>
                <a:gd name="connsiteY8" fmla="*/ 143063 h 741408"/>
                <a:gd name="connsiteX9" fmla="*/ 78380 w 316679"/>
                <a:gd name="connsiteY9" fmla="*/ 201737 h 741408"/>
                <a:gd name="connsiteX10" fmla="*/ 18848 w 316679"/>
                <a:gd name="connsiteY10" fmla="*/ 222978 h 741408"/>
                <a:gd name="connsiteX11" fmla="*/ 9323 w 316679"/>
                <a:gd name="connsiteY11" fmla="*/ 160780 h 741408"/>
                <a:gd name="connsiteX12" fmla="*/ 88476 w 316679"/>
                <a:gd name="connsiteY12" fmla="*/ 28382 h 741408"/>
                <a:gd name="connsiteX13" fmla="*/ 157151 w 316679"/>
                <a:gd name="connsiteY13" fmla="*/ 10761 h 741408"/>
                <a:gd name="connsiteX14" fmla="*/ 287167 w 316679"/>
                <a:gd name="connsiteY14" fmla="*/ 88390 h 741408"/>
                <a:gd name="connsiteX15" fmla="*/ 310885 w 316679"/>
                <a:gd name="connsiteY15" fmla="*/ 149636 h 741408"/>
                <a:gd name="connsiteX16" fmla="*/ 245829 w 316679"/>
                <a:gd name="connsiteY16" fmla="*/ 157541 h 741408"/>
                <a:gd name="connsiteX17" fmla="*/ 200204 w 316679"/>
                <a:gd name="connsiteY17" fmla="*/ 131348 h 74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6679" h="741408">
                  <a:moveTo>
                    <a:pt x="200204" y="131348"/>
                  </a:moveTo>
                  <a:cubicBezTo>
                    <a:pt x="206681" y="186021"/>
                    <a:pt x="214301" y="235837"/>
                    <a:pt x="218111" y="285843"/>
                  </a:cubicBezTo>
                  <a:cubicBezTo>
                    <a:pt x="228589" y="426242"/>
                    <a:pt x="212587" y="563402"/>
                    <a:pt x="163343" y="695990"/>
                  </a:cubicBezTo>
                  <a:cubicBezTo>
                    <a:pt x="161057" y="702276"/>
                    <a:pt x="159056" y="708658"/>
                    <a:pt x="156104" y="714659"/>
                  </a:cubicBezTo>
                  <a:cubicBezTo>
                    <a:pt x="145626" y="736280"/>
                    <a:pt x="128957" y="746472"/>
                    <a:pt x="104954" y="738947"/>
                  </a:cubicBezTo>
                  <a:cubicBezTo>
                    <a:pt x="83333" y="732185"/>
                    <a:pt x="75236" y="710087"/>
                    <a:pt x="81523" y="685417"/>
                  </a:cubicBezTo>
                  <a:cubicBezTo>
                    <a:pt x="99049" y="616456"/>
                    <a:pt x="119909" y="547876"/>
                    <a:pt x="131529" y="477867"/>
                  </a:cubicBezTo>
                  <a:cubicBezTo>
                    <a:pt x="148579" y="374616"/>
                    <a:pt x="141340" y="270889"/>
                    <a:pt x="121909" y="168114"/>
                  </a:cubicBezTo>
                  <a:cubicBezTo>
                    <a:pt x="120671" y="161732"/>
                    <a:pt x="118480" y="155446"/>
                    <a:pt x="115051" y="143063"/>
                  </a:cubicBezTo>
                  <a:cubicBezTo>
                    <a:pt x="101049" y="165542"/>
                    <a:pt x="89905" y="183735"/>
                    <a:pt x="78380" y="201737"/>
                  </a:cubicBezTo>
                  <a:cubicBezTo>
                    <a:pt x="61616" y="227931"/>
                    <a:pt x="39994" y="235551"/>
                    <a:pt x="18848" y="222978"/>
                  </a:cubicBezTo>
                  <a:cubicBezTo>
                    <a:pt x="-2011" y="210596"/>
                    <a:pt x="-6107" y="187069"/>
                    <a:pt x="9323" y="160780"/>
                  </a:cubicBezTo>
                  <a:cubicBezTo>
                    <a:pt x="35327" y="116393"/>
                    <a:pt x="61616" y="72293"/>
                    <a:pt x="88476" y="28382"/>
                  </a:cubicBezTo>
                  <a:cubicBezTo>
                    <a:pt x="107621" y="-3050"/>
                    <a:pt x="126100" y="-7527"/>
                    <a:pt x="157151" y="10761"/>
                  </a:cubicBezTo>
                  <a:cubicBezTo>
                    <a:pt x="200585" y="36383"/>
                    <a:pt x="244019" y="62101"/>
                    <a:pt x="287167" y="88390"/>
                  </a:cubicBezTo>
                  <a:cubicBezTo>
                    <a:pt x="315362" y="105630"/>
                    <a:pt x="323553" y="128014"/>
                    <a:pt x="310885" y="149636"/>
                  </a:cubicBezTo>
                  <a:cubicBezTo>
                    <a:pt x="298312" y="170972"/>
                    <a:pt x="274595" y="173924"/>
                    <a:pt x="245829" y="157541"/>
                  </a:cubicBezTo>
                  <a:cubicBezTo>
                    <a:pt x="231827" y="149540"/>
                    <a:pt x="217921" y="141539"/>
                    <a:pt x="200204" y="1313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48D3C65-894E-4FE8-8F96-3738B7DAA336}"/>
                </a:ext>
              </a:extLst>
            </p:cNvPr>
            <p:cNvSpPr/>
            <p:nvPr/>
          </p:nvSpPr>
          <p:spPr>
            <a:xfrm>
              <a:off x="6046606" y="2213490"/>
              <a:ext cx="295953" cy="80989"/>
            </a:xfrm>
            <a:custGeom>
              <a:avLst/>
              <a:gdLst>
                <a:gd name="connsiteX0" fmla="*/ 145215 w 295953"/>
                <a:gd name="connsiteY0" fmla="*/ 80510 h 80989"/>
                <a:gd name="connsiteX1" fmla="*/ 42726 w 295953"/>
                <a:gd name="connsiteY1" fmla="*/ 80415 h 80989"/>
                <a:gd name="connsiteX2" fmla="*/ 244 w 295953"/>
                <a:gd name="connsiteY2" fmla="*/ 43648 h 80989"/>
                <a:gd name="connsiteX3" fmla="*/ 39964 w 295953"/>
                <a:gd name="connsiteY3" fmla="*/ 976 h 80989"/>
                <a:gd name="connsiteX4" fmla="*/ 256181 w 295953"/>
                <a:gd name="connsiteY4" fmla="*/ 881 h 80989"/>
                <a:gd name="connsiteX5" fmla="*/ 295900 w 295953"/>
                <a:gd name="connsiteY5" fmla="*/ 40886 h 80989"/>
                <a:gd name="connsiteX6" fmla="*/ 253228 w 295953"/>
                <a:gd name="connsiteY6" fmla="*/ 80510 h 80989"/>
                <a:gd name="connsiteX7" fmla="*/ 145120 w 295953"/>
                <a:gd name="connsiteY7" fmla="*/ 80701 h 80989"/>
                <a:gd name="connsiteX8" fmla="*/ 145215 w 295953"/>
                <a:gd name="connsiteY8" fmla="*/ 80510 h 8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953" h="80989">
                  <a:moveTo>
                    <a:pt x="145215" y="80510"/>
                  </a:moveTo>
                  <a:cubicBezTo>
                    <a:pt x="111020" y="80510"/>
                    <a:pt x="76921" y="80701"/>
                    <a:pt x="42726" y="80415"/>
                  </a:cubicBezTo>
                  <a:cubicBezTo>
                    <a:pt x="18342" y="80224"/>
                    <a:pt x="2911" y="68318"/>
                    <a:pt x="244" y="43648"/>
                  </a:cubicBezTo>
                  <a:cubicBezTo>
                    <a:pt x="-2232" y="21169"/>
                    <a:pt x="14341" y="1453"/>
                    <a:pt x="39964" y="976"/>
                  </a:cubicBezTo>
                  <a:cubicBezTo>
                    <a:pt x="112068" y="-357"/>
                    <a:pt x="184172" y="-262"/>
                    <a:pt x="256181" y="881"/>
                  </a:cubicBezTo>
                  <a:cubicBezTo>
                    <a:pt x="280184" y="1262"/>
                    <a:pt x="294757" y="16312"/>
                    <a:pt x="295900" y="40886"/>
                  </a:cubicBezTo>
                  <a:cubicBezTo>
                    <a:pt x="297043" y="63365"/>
                    <a:pt x="279517" y="79843"/>
                    <a:pt x="253228" y="80510"/>
                  </a:cubicBezTo>
                  <a:cubicBezTo>
                    <a:pt x="217224" y="81463"/>
                    <a:pt x="181124" y="80701"/>
                    <a:pt x="145120" y="80701"/>
                  </a:cubicBezTo>
                  <a:cubicBezTo>
                    <a:pt x="145215" y="80701"/>
                    <a:pt x="145215" y="80605"/>
                    <a:pt x="145215" y="80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ABB38A71-50D5-4A00-9110-27EC71EB092F}"/>
                </a:ext>
              </a:extLst>
            </p:cNvPr>
            <p:cNvSpPr/>
            <p:nvPr/>
          </p:nvSpPr>
          <p:spPr>
            <a:xfrm>
              <a:off x="5891686" y="2200653"/>
              <a:ext cx="107740" cy="107857"/>
            </a:xfrm>
            <a:custGeom>
              <a:avLst/>
              <a:gdLst>
                <a:gd name="connsiteX0" fmla="*/ 53914 w 107740"/>
                <a:gd name="connsiteY0" fmla="*/ 3 h 107857"/>
                <a:gd name="connsiteX1" fmla="*/ 107730 w 107740"/>
                <a:gd name="connsiteY1" fmla="*/ 54771 h 107857"/>
                <a:gd name="connsiteX2" fmla="*/ 52009 w 107740"/>
                <a:gd name="connsiteY2" fmla="*/ 107826 h 107857"/>
                <a:gd name="connsiteX3" fmla="*/ 3 w 107740"/>
                <a:gd name="connsiteY3" fmla="*/ 54200 h 107857"/>
                <a:gd name="connsiteX4" fmla="*/ 53914 w 107740"/>
                <a:gd name="connsiteY4" fmla="*/ 3 h 10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40" h="107857">
                  <a:moveTo>
                    <a:pt x="53914" y="3"/>
                  </a:moveTo>
                  <a:cubicBezTo>
                    <a:pt x="83918" y="288"/>
                    <a:pt x="108302" y="25053"/>
                    <a:pt x="107730" y="54771"/>
                  </a:cubicBezTo>
                  <a:cubicBezTo>
                    <a:pt x="107159" y="84299"/>
                    <a:pt x="81441" y="108873"/>
                    <a:pt x="52009" y="107826"/>
                  </a:cubicBezTo>
                  <a:cubicBezTo>
                    <a:pt x="23243" y="106778"/>
                    <a:pt x="479" y="83251"/>
                    <a:pt x="3" y="54200"/>
                  </a:cubicBezTo>
                  <a:cubicBezTo>
                    <a:pt x="-283" y="23910"/>
                    <a:pt x="23624" y="-283"/>
                    <a:pt x="53914" y="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F70E9C0-7E42-49A0-B5D0-2E37015BE069}"/>
                </a:ext>
              </a:extLst>
            </p:cNvPr>
            <p:cNvSpPr/>
            <p:nvPr/>
          </p:nvSpPr>
          <p:spPr>
            <a:xfrm>
              <a:off x="5948830" y="3037520"/>
              <a:ext cx="296616" cy="295753"/>
            </a:xfrm>
            <a:custGeom>
              <a:avLst/>
              <a:gdLst>
                <a:gd name="connsiteX0" fmla="*/ 147646 w 296616"/>
                <a:gd name="connsiteY0" fmla="*/ 295753 h 295753"/>
                <a:gd name="connsiteX1" fmla="*/ 8 w 296616"/>
                <a:gd name="connsiteY1" fmla="*/ 146496 h 295753"/>
                <a:gd name="connsiteX2" fmla="*/ 147550 w 296616"/>
                <a:gd name="connsiteY2" fmla="*/ 2 h 295753"/>
                <a:gd name="connsiteX3" fmla="*/ 296617 w 296616"/>
                <a:gd name="connsiteY3" fmla="*/ 148020 h 295753"/>
                <a:gd name="connsiteX4" fmla="*/ 147646 w 296616"/>
                <a:gd name="connsiteY4" fmla="*/ 295753 h 295753"/>
                <a:gd name="connsiteX5" fmla="*/ 147360 w 296616"/>
                <a:gd name="connsiteY5" fmla="*/ 215171 h 295753"/>
                <a:gd name="connsiteX6" fmla="*/ 215845 w 296616"/>
                <a:gd name="connsiteY6" fmla="*/ 149735 h 295753"/>
                <a:gd name="connsiteX7" fmla="*/ 150694 w 296616"/>
                <a:gd name="connsiteY7" fmla="*/ 81059 h 295753"/>
                <a:gd name="connsiteX8" fmla="*/ 80780 w 296616"/>
                <a:gd name="connsiteY8" fmla="*/ 147830 h 295753"/>
                <a:gd name="connsiteX9" fmla="*/ 147360 w 296616"/>
                <a:gd name="connsiteY9" fmla="*/ 215171 h 29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616" h="295753">
                  <a:moveTo>
                    <a:pt x="147646" y="295753"/>
                  </a:moveTo>
                  <a:cubicBezTo>
                    <a:pt x="64874" y="295467"/>
                    <a:pt x="-849" y="228983"/>
                    <a:pt x="8" y="146496"/>
                  </a:cubicBezTo>
                  <a:cubicBezTo>
                    <a:pt x="866" y="64867"/>
                    <a:pt x="65731" y="383"/>
                    <a:pt x="147550" y="2"/>
                  </a:cubicBezTo>
                  <a:cubicBezTo>
                    <a:pt x="230228" y="-379"/>
                    <a:pt x="296712" y="65629"/>
                    <a:pt x="296617" y="148020"/>
                  </a:cubicBezTo>
                  <a:cubicBezTo>
                    <a:pt x="296617" y="231078"/>
                    <a:pt x="231085" y="296039"/>
                    <a:pt x="147646" y="295753"/>
                  </a:cubicBezTo>
                  <a:close/>
                  <a:moveTo>
                    <a:pt x="147360" y="215171"/>
                  </a:moveTo>
                  <a:cubicBezTo>
                    <a:pt x="184603" y="215648"/>
                    <a:pt x="214702" y="186882"/>
                    <a:pt x="215845" y="149735"/>
                  </a:cubicBezTo>
                  <a:cubicBezTo>
                    <a:pt x="216988" y="112968"/>
                    <a:pt x="187746" y="82202"/>
                    <a:pt x="150694" y="81059"/>
                  </a:cubicBezTo>
                  <a:cubicBezTo>
                    <a:pt x="112213" y="79821"/>
                    <a:pt x="80780" y="109825"/>
                    <a:pt x="80780" y="147830"/>
                  </a:cubicBezTo>
                  <a:cubicBezTo>
                    <a:pt x="80685" y="184691"/>
                    <a:pt x="110403" y="214695"/>
                    <a:pt x="147360" y="215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7597EAE-3DC7-45B5-B9F9-644481F96849}"/>
              </a:ext>
            </a:extLst>
          </p:cNvPr>
          <p:cNvGrpSpPr/>
          <p:nvPr/>
        </p:nvGrpSpPr>
        <p:grpSpPr>
          <a:xfrm>
            <a:off x="3842915" y="1819386"/>
            <a:ext cx="698885" cy="698921"/>
            <a:chOff x="4724375" y="2057398"/>
            <a:chExt cx="2743225" cy="2743367"/>
          </a:xfrm>
          <a:gradFill flip="none" rotWithShape="1">
            <a:gsLst>
              <a:gs pos="100000">
                <a:srgbClr val="0081FF"/>
              </a:gs>
              <a:gs pos="29000">
                <a:srgbClr val="33CCFF"/>
              </a:gs>
              <a:gs pos="0">
                <a:srgbClr val="00FFFF"/>
              </a:gs>
            </a:gsLst>
            <a:lin ang="2700000" scaled="1"/>
            <a:tileRect/>
          </a:gra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22A9961E-38B6-4971-ACF3-4ACAF741B847}"/>
                </a:ext>
              </a:extLst>
            </p:cNvPr>
            <p:cNvSpPr/>
            <p:nvPr/>
          </p:nvSpPr>
          <p:spPr>
            <a:xfrm>
              <a:off x="4724375" y="2231850"/>
              <a:ext cx="2743225" cy="2253019"/>
            </a:xfrm>
            <a:custGeom>
              <a:avLst/>
              <a:gdLst>
                <a:gd name="connsiteX0" fmla="*/ 934999 w 2743225"/>
                <a:gd name="connsiteY0" fmla="*/ 628222 h 2253019"/>
                <a:gd name="connsiteX1" fmla="*/ 805649 w 2743225"/>
                <a:gd name="connsiteY1" fmla="*/ 503825 h 2253019"/>
                <a:gd name="connsiteX2" fmla="*/ 601814 w 2743225"/>
                <a:gd name="connsiteY2" fmla="*/ 299514 h 2253019"/>
                <a:gd name="connsiteX3" fmla="*/ 552284 w 2743225"/>
                <a:gd name="connsiteY3" fmla="*/ 288465 h 2253019"/>
                <a:gd name="connsiteX4" fmla="*/ 365404 w 2743225"/>
                <a:gd name="connsiteY4" fmla="*/ 193024 h 2253019"/>
                <a:gd name="connsiteX5" fmla="*/ 463321 w 2743225"/>
                <a:gd name="connsiteY5" fmla="*/ 6715 h 2253019"/>
                <a:gd name="connsiteX6" fmla="*/ 647248 w 2743225"/>
                <a:gd name="connsiteY6" fmla="*/ 106537 h 2253019"/>
                <a:gd name="connsiteX7" fmla="*/ 645153 w 2743225"/>
                <a:gd name="connsiteY7" fmla="*/ 201692 h 2253019"/>
                <a:gd name="connsiteX8" fmla="*/ 650296 w 2743225"/>
                <a:gd name="connsiteY8" fmla="*/ 233791 h 2253019"/>
                <a:gd name="connsiteX9" fmla="*/ 981195 w 2743225"/>
                <a:gd name="connsiteY9" fmla="*/ 565547 h 2253019"/>
                <a:gd name="connsiteX10" fmla="*/ 988243 w 2743225"/>
                <a:gd name="connsiteY10" fmla="*/ 570310 h 2253019"/>
                <a:gd name="connsiteX11" fmla="*/ 1754815 w 2743225"/>
                <a:gd name="connsiteY11" fmla="*/ 570596 h 2253019"/>
                <a:gd name="connsiteX12" fmla="*/ 1771484 w 2743225"/>
                <a:gd name="connsiteY12" fmla="*/ 556213 h 2253019"/>
                <a:gd name="connsiteX13" fmla="*/ 2087047 w 2743225"/>
                <a:gd name="connsiteY13" fmla="*/ 241411 h 2253019"/>
                <a:gd name="connsiteX14" fmla="*/ 2097239 w 2743225"/>
                <a:gd name="connsiteY14" fmla="*/ 196930 h 2253019"/>
                <a:gd name="connsiteX15" fmla="*/ 2158104 w 2743225"/>
                <a:gd name="connsiteY15" fmla="*/ 22622 h 2253019"/>
                <a:gd name="connsiteX16" fmla="*/ 2342127 w 2743225"/>
                <a:gd name="connsiteY16" fmla="*/ 44149 h 2253019"/>
                <a:gd name="connsiteX17" fmla="*/ 2362987 w 2743225"/>
                <a:gd name="connsiteY17" fmla="*/ 226171 h 2253019"/>
                <a:gd name="connsiteX18" fmla="*/ 2189155 w 2743225"/>
                <a:gd name="connsiteY18" fmla="*/ 288084 h 2253019"/>
                <a:gd name="connsiteX19" fmla="*/ 2142293 w 2743225"/>
                <a:gd name="connsiteY19" fmla="*/ 299038 h 2253019"/>
                <a:gd name="connsiteX20" fmla="*/ 1811013 w 2743225"/>
                <a:gd name="connsiteY20" fmla="*/ 629746 h 2253019"/>
                <a:gd name="connsiteX21" fmla="*/ 1828444 w 2743225"/>
                <a:gd name="connsiteY21" fmla="*/ 653368 h 2253019"/>
                <a:gd name="connsiteX22" fmla="*/ 1948649 w 2743225"/>
                <a:gd name="connsiteY22" fmla="*/ 948167 h 2253019"/>
                <a:gd name="connsiteX23" fmla="*/ 1976367 w 2743225"/>
                <a:gd name="connsiteY23" fmla="*/ 973598 h 2253019"/>
                <a:gd name="connsiteX24" fmla="*/ 2427852 w 2743225"/>
                <a:gd name="connsiteY24" fmla="*/ 973598 h 2253019"/>
                <a:gd name="connsiteX25" fmla="*/ 2459666 w 2743225"/>
                <a:gd name="connsiteY25" fmla="*/ 952929 h 2253019"/>
                <a:gd name="connsiteX26" fmla="*/ 2626829 w 2743225"/>
                <a:gd name="connsiteY26" fmla="*/ 868633 h 2253019"/>
                <a:gd name="connsiteX27" fmla="*/ 2743225 w 2743225"/>
                <a:gd name="connsiteY27" fmla="*/ 1012651 h 2253019"/>
                <a:gd name="connsiteX28" fmla="*/ 2631020 w 2743225"/>
                <a:gd name="connsiteY28" fmla="*/ 1157145 h 2253019"/>
                <a:gd name="connsiteX29" fmla="*/ 2460237 w 2743225"/>
                <a:gd name="connsiteY29" fmla="*/ 1075230 h 2253019"/>
                <a:gd name="connsiteX30" fmla="*/ 2425947 w 2743225"/>
                <a:gd name="connsiteY30" fmla="*/ 1053513 h 2253019"/>
                <a:gd name="connsiteX31" fmla="*/ 1977319 w 2743225"/>
                <a:gd name="connsiteY31" fmla="*/ 1053799 h 2253019"/>
                <a:gd name="connsiteX32" fmla="*/ 1948554 w 2743225"/>
                <a:gd name="connsiteY32" fmla="*/ 1077897 h 2253019"/>
                <a:gd name="connsiteX33" fmla="*/ 1614798 w 2743225"/>
                <a:gd name="connsiteY33" fmla="*/ 1540336 h 2253019"/>
                <a:gd name="connsiteX34" fmla="*/ 1584508 w 2743225"/>
                <a:gd name="connsiteY34" fmla="*/ 1589675 h 2253019"/>
                <a:gd name="connsiteX35" fmla="*/ 1584889 w 2743225"/>
                <a:gd name="connsiteY35" fmla="*/ 1661113 h 2253019"/>
                <a:gd name="connsiteX36" fmla="*/ 1807012 w 2743225"/>
                <a:gd name="connsiteY36" fmla="*/ 1637205 h 2253019"/>
                <a:gd name="connsiteX37" fmla="*/ 1932647 w 2743225"/>
                <a:gd name="connsiteY37" fmla="*/ 1822943 h 2253019"/>
                <a:gd name="connsiteX38" fmla="*/ 2132482 w 2743225"/>
                <a:gd name="connsiteY38" fmla="*/ 1790938 h 2253019"/>
                <a:gd name="connsiteX39" fmla="*/ 2271547 w 2743225"/>
                <a:gd name="connsiteY39" fmla="*/ 1937052 h 2253019"/>
                <a:gd name="connsiteX40" fmla="*/ 2296026 w 2743225"/>
                <a:gd name="connsiteY40" fmla="*/ 1921526 h 2253019"/>
                <a:gd name="connsiteX41" fmla="*/ 2623686 w 2743225"/>
                <a:gd name="connsiteY41" fmla="*/ 2096596 h 2253019"/>
                <a:gd name="connsiteX42" fmla="*/ 2623876 w 2743225"/>
                <a:gd name="connsiteY42" fmla="*/ 2205181 h 2253019"/>
                <a:gd name="connsiteX43" fmla="*/ 2582633 w 2743225"/>
                <a:gd name="connsiteY43" fmla="*/ 2252996 h 2253019"/>
                <a:gd name="connsiteX44" fmla="*/ 2543581 w 2743225"/>
                <a:gd name="connsiteY44" fmla="*/ 2205848 h 2253019"/>
                <a:gd name="connsiteX45" fmla="*/ 2543295 w 2743225"/>
                <a:gd name="connsiteY45" fmla="*/ 2108693 h 2253019"/>
                <a:gd name="connsiteX46" fmla="*/ 2420518 w 2743225"/>
                <a:gd name="connsiteY46" fmla="*/ 1968961 h 2253019"/>
                <a:gd name="connsiteX47" fmla="*/ 2277547 w 2743225"/>
                <a:gd name="connsiteY47" fmla="*/ 2094214 h 2253019"/>
                <a:gd name="connsiteX48" fmla="*/ 2263260 w 2743225"/>
                <a:gd name="connsiteY48" fmla="*/ 2129457 h 2253019"/>
                <a:gd name="connsiteX49" fmla="*/ 2225065 w 2743225"/>
                <a:gd name="connsiteY49" fmla="*/ 2137458 h 2253019"/>
                <a:gd name="connsiteX50" fmla="*/ 2198109 w 2743225"/>
                <a:gd name="connsiteY50" fmla="*/ 2098882 h 2253019"/>
                <a:gd name="connsiteX51" fmla="*/ 2196490 w 2743225"/>
                <a:gd name="connsiteY51" fmla="*/ 1996202 h 2253019"/>
                <a:gd name="connsiteX52" fmla="*/ 2064378 w 2743225"/>
                <a:gd name="connsiteY52" fmla="*/ 1860376 h 2253019"/>
                <a:gd name="connsiteX53" fmla="*/ 1931504 w 2743225"/>
                <a:gd name="connsiteY53" fmla="*/ 1995631 h 2253019"/>
                <a:gd name="connsiteX54" fmla="*/ 1931314 w 2743225"/>
                <a:gd name="connsiteY54" fmla="*/ 2095643 h 2253019"/>
                <a:gd name="connsiteX55" fmla="*/ 1890928 w 2743225"/>
                <a:gd name="connsiteY55" fmla="*/ 2140982 h 2253019"/>
                <a:gd name="connsiteX56" fmla="*/ 1851113 w 2743225"/>
                <a:gd name="connsiteY56" fmla="*/ 2095262 h 2253019"/>
                <a:gd name="connsiteX57" fmla="*/ 1850446 w 2743225"/>
                <a:gd name="connsiteY57" fmla="*/ 1832372 h 2253019"/>
                <a:gd name="connsiteX58" fmla="*/ 1693855 w 2743225"/>
                <a:gd name="connsiteY58" fmla="*/ 1699975 h 2253019"/>
                <a:gd name="connsiteX59" fmla="*/ 1585270 w 2743225"/>
                <a:gd name="connsiteY59" fmla="*/ 1831801 h 2253019"/>
                <a:gd name="connsiteX60" fmla="*/ 1584889 w 2743225"/>
                <a:gd name="connsiteY60" fmla="*/ 2077546 h 2253019"/>
                <a:gd name="connsiteX61" fmla="*/ 1583842 w 2743225"/>
                <a:gd name="connsiteY61" fmla="*/ 2106026 h 2253019"/>
                <a:gd name="connsiteX62" fmla="*/ 1544980 w 2743225"/>
                <a:gd name="connsiteY62" fmla="*/ 2140601 h 2253019"/>
                <a:gd name="connsiteX63" fmla="*/ 1505451 w 2743225"/>
                <a:gd name="connsiteY63" fmla="*/ 2106883 h 2253019"/>
                <a:gd name="connsiteX64" fmla="*/ 1503832 w 2743225"/>
                <a:gd name="connsiteY64" fmla="*/ 2061258 h 2253019"/>
                <a:gd name="connsiteX65" fmla="*/ 1503832 w 2743225"/>
                <a:gd name="connsiteY65" fmla="*/ 1024081 h 2253019"/>
                <a:gd name="connsiteX66" fmla="*/ 1376197 w 2743225"/>
                <a:gd name="connsiteY66" fmla="*/ 881301 h 2253019"/>
                <a:gd name="connsiteX67" fmla="*/ 1238846 w 2743225"/>
                <a:gd name="connsiteY67" fmla="*/ 1017032 h 2253019"/>
                <a:gd name="connsiteX68" fmla="*/ 1238560 w 2743225"/>
                <a:gd name="connsiteY68" fmla="*/ 1422797 h 2253019"/>
                <a:gd name="connsiteX69" fmla="*/ 1238560 w 2743225"/>
                <a:gd name="connsiteY69" fmla="*/ 1705690 h 2253019"/>
                <a:gd name="connsiteX70" fmla="*/ 1238084 w 2743225"/>
                <a:gd name="connsiteY70" fmla="*/ 1731407 h 2253019"/>
                <a:gd name="connsiteX71" fmla="*/ 1197317 w 2743225"/>
                <a:gd name="connsiteY71" fmla="*/ 1770174 h 2253019"/>
                <a:gd name="connsiteX72" fmla="*/ 1158265 w 2743225"/>
                <a:gd name="connsiteY72" fmla="*/ 1729979 h 2253019"/>
                <a:gd name="connsiteX73" fmla="*/ 1158169 w 2743225"/>
                <a:gd name="connsiteY73" fmla="*/ 1578531 h 2253019"/>
                <a:gd name="connsiteX74" fmla="*/ 1135976 w 2743225"/>
                <a:gd name="connsiteY74" fmla="*/ 1544336 h 2253019"/>
                <a:gd name="connsiteX75" fmla="*/ 794124 w 2743225"/>
                <a:gd name="connsiteY75" fmla="*/ 1075421 h 2253019"/>
                <a:gd name="connsiteX76" fmla="*/ 769264 w 2743225"/>
                <a:gd name="connsiteY76" fmla="*/ 1053513 h 2253019"/>
                <a:gd name="connsiteX77" fmla="*/ 312064 w 2743225"/>
                <a:gd name="connsiteY77" fmla="*/ 1053132 h 2253019"/>
                <a:gd name="connsiteX78" fmla="*/ 280726 w 2743225"/>
                <a:gd name="connsiteY78" fmla="*/ 1079230 h 2253019"/>
                <a:gd name="connsiteX79" fmla="*/ 112896 w 2743225"/>
                <a:gd name="connsiteY79" fmla="*/ 1157240 h 2253019"/>
                <a:gd name="connsiteX80" fmla="*/ 25 w 2743225"/>
                <a:gd name="connsiteY80" fmla="*/ 1016556 h 2253019"/>
                <a:gd name="connsiteX81" fmla="*/ 112610 w 2743225"/>
                <a:gd name="connsiteY81" fmla="*/ 869776 h 2253019"/>
                <a:gd name="connsiteX82" fmla="*/ 280060 w 2743225"/>
                <a:gd name="connsiteY82" fmla="*/ 946833 h 2253019"/>
                <a:gd name="connsiteX83" fmla="*/ 325589 w 2743225"/>
                <a:gd name="connsiteY83" fmla="*/ 973598 h 2253019"/>
                <a:gd name="connsiteX84" fmla="*/ 754214 w 2743225"/>
                <a:gd name="connsiteY84" fmla="*/ 973694 h 2253019"/>
                <a:gd name="connsiteX85" fmla="*/ 796124 w 2743225"/>
                <a:gd name="connsiteY85" fmla="*/ 937975 h 2253019"/>
                <a:gd name="connsiteX86" fmla="*/ 934999 w 2743225"/>
                <a:gd name="connsiteY86" fmla="*/ 628222 h 2253019"/>
                <a:gd name="connsiteX87" fmla="*/ 1157979 w 2743225"/>
                <a:gd name="connsiteY87" fmla="*/ 1462326 h 2253019"/>
                <a:gd name="connsiteX88" fmla="*/ 1158265 w 2743225"/>
                <a:gd name="connsiteY88" fmla="*/ 1413463 h 2253019"/>
                <a:gd name="connsiteX89" fmla="*/ 1128261 w 2743225"/>
                <a:gd name="connsiteY89" fmla="*/ 1352884 h 2253019"/>
                <a:gd name="connsiteX90" fmla="*/ 972146 w 2743225"/>
                <a:gd name="connsiteY90" fmla="*/ 887302 h 2253019"/>
                <a:gd name="connsiteX91" fmla="*/ 1367243 w 2743225"/>
                <a:gd name="connsiteY91" fmla="*/ 594408 h 2253019"/>
                <a:gd name="connsiteX92" fmla="*/ 1562696 w 2743225"/>
                <a:gd name="connsiteY92" fmla="*/ 640509 h 2253019"/>
                <a:gd name="connsiteX93" fmla="*/ 1584318 w 2743225"/>
                <a:gd name="connsiteY93" fmla="*/ 695087 h 2253019"/>
                <a:gd name="connsiteX94" fmla="*/ 1528311 w 2743225"/>
                <a:gd name="connsiteY94" fmla="*/ 712994 h 2253019"/>
                <a:gd name="connsiteX95" fmla="*/ 1494307 w 2743225"/>
                <a:gd name="connsiteY95" fmla="*/ 698135 h 2253019"/>
                <a:gd name="connsiteX96" fmla="*/ 1086065 w 2743225"/>
                <a:gd name="connsiteY96" fmla="*/ 832057 h 2253019"/>
                <a:gd name="connsiteX97" fmla="*/ 1136548 w 2743225"/>
                <a:gd name="connsiteY97" fmla="*/ 1256491 h 2253019"/>
                <a:gd name="connsiteX98" fmla="*/ 1156645 w 2743225"/>
                <a:gd name="connsiteY98" fmla="*/ 1271826 h 2253019"/>
                <a:gd name="connsiteX99" fmla="*/ 1158265 w 2743225"/>
                <a:gd name="connsiteY99" fmla="*/ 1239917 h 2253019"/>
                <a:gd name="connsiteX100" fmla="*/ 1159122 w 2743225"/>
                <a:gd name="connsiteY100" fmla="*/ 1022747 h 2253019"/>
                <a:gd name="connsiteX101" fmla="*/ 1175600 w 2743225"/>
                <a:gd name="connsiteY101" fmla="*/ 930926 h 2253019"/>
                <a:gd name="connsiteX102" fmla="*/ 1409820 w 2743225"/>
                <a:gd name="connsiteY102" fmla="*/ 803387 h 2253019"/>
                <a:gd name="connsiteX103" fmla="*/ 1584508 w 2743225"/>
                <a:gd name="connsiteY103" fmla="*/ 1001983 h 2253019"/>
                <a:gd name="connsiteX104" fmla="*/ 1585461 w 2743225"/>
                <a:gd name="connsiteY104" fmla="*/ 1239155 h 2253019"/>
                <a:gd name="connsiteX105" fmla="*/ 1586890 w 2743225"/>
                <a:gd name="connsiteY105" fmla="*/ 1270969 h 2253019"/>
                <a:gd name="connsiteX106" fmla="*/ 1705285 w 2743225"/>
                <a:gd name="connsiteY106" fmla="*/ 963216 h 2253019"/>
                <a:gd name="connsiteX107" fmla="*/ 1655089 w 2743225"/>
                <a:gd name="connsiteY107" fmla="*/ 827675 h 2253019"/>
                <a:gd name="connsiteX108" fmla="*/ 1666233 w 2743225"/>
                <a:gd name="connsiteY108" fmla="*/ 771763 h 2253019"/>
                <a:gd name="connsiteX109" fmla="*/ 1721287 w 2743225"/>
                <a:gd name="connsiteY109" fmla="*/ 782622 h 2253019"/>
                <a:gd name="connsiteX110" fmla="*/ 1743576 w 2743225"/>
                <a:gd name="connsiteY110" fmla="*/ 819103 h 2253019"/>
                <a:gd name="connsiteX111" fmla="*/ 1608416 w 2743225"/>
                <a:gd name="connsiteY111" fmla="*/ 1359170 h 2253019"/>
                <a:gd name="connsiteX112" fmla="*/ 1586699 w 2743225"/>
                <a:gd name="connsiteY112" fmla="*/ 1382697 h 2253019"/>
                <a:gd name="connsiteX113" fmla="*/ 1585651 w 2743225"/>
                <a:gd name="connsiteY113" fmla="*/ 1462993 h 2253019"/>
                <a:gd name="connsiteX114" fmla="*/ 1863972 w 2743225"/>
                <a:gd name="connsiteY114" fmla="*/ 919401 h 2253019"/>
                <a:gd name="connsiteX115" fmla="*/ 1364481 w 2743225"/>
                <a:gd name="connsiteY115" fmla="*/ 512112 h 2253019"/>
                <a:gd name="connsiteX116" fmla="*/ 876325 w 2743225"/>
                <a:gd name="connsiteY116" fmla="*/ 942452 h 2253019"/>
                <a:gd name="connsiteX117" fmla="*/ 1157979 w 2743225"/>
                <a:gd name="connsiteY117" fmla="*/ 1462326 h 2253019"/>
                <a:gd name="connsiteX118" fmla="*/ 215861 w 2743225"/>
                <a:gd name="connsiteY118" fmla="*/ 1012841 h 2253019"/>
                <a:gd name="connsiteX119" fmla="*/ 148615 w 2743225"/>
                <a:gd name="connsiteY119" fmla="*/ 946071 h 2253019"/>
                <a:gd name="connsiteX120" fmla="*/ 80606 w 2743225"/>
                <a:gd name="connsiteY120" fmla="*/ 1012270 h 2253019"/>
                <a:gd name="connsiteX121" fmla="*/ 149567 w 2743225"/>
                <a:gd name="connsiteY121" fmla="*/ 1080374 h 2253019"/>
                <a:gd name="connsiteX122" fmla="*/ 215861 w 2743225"/>
                <a:gd name="connsiteY122" fmla="*/ 1012841 h 2253019"/>
                <a:gd name="connsiteX123" fmla="*/ 2598826 w 2743225"/>
                <a:gd name="connsiteY123" fmla="*/ 946166 h 2253019"/>
                <a:gd name="connsiteX124" fmla="*/ 2527960 w 2743225"/>
                <a:gd name="connsiteY124" fmla="*/ 1008936 h 2253019"/>
                <a:gd name="connsiteX125" fmla="*/ 2589968 w 2743225"/>
                <a:gd name="connsiteY125" fmla="*/ 1080183 h 2253019"/>
                <a:gd name="connsiteX126" fmla="*/ 2662834 w 2743225"/>
                <a:gd name="connsiteY126" fmla="*/ 1016270 h 2253019"/>
                <a:gd name="connsiteX127" fmla="*/ 2598826 w 2743225"/>
                <a:gd name="connsiteY127" fmla="*/ 946166 h 2253019"/>
                <a:gd name="connsiteX128" fmla="*/ 506183 w 2743225"/>
                <a:gd name="connsiteY128" fmla="*/ 81010 h 2253019"/>
                <a:gd name="connsiteX129" fmla="*/ 439699 w 2743225"/>
                <a:gd name="connsiteY129" fmla="*/ 148638 h 2253019"/>
                <a:gd name="connsiteX130" fmla="*/ 507231 w 2743225"/>
                <a:gd name="connsiteY130" fmla="*/ 215503 h 2253019"/>
                <a:gd name="connsiteX131" fmla="*/ 573620 w 2743225"/>
                <a:gd name="connsiteY131" fmla="*/ 147876 h 2253019"/>
                <a:gd name="connsiteX132" fmla="*/ 506183 w 2743225"/>
                <a:gd name="connsiteY132" fmla="*/ 81010 h 2253019"/>
                <a:gd name="connsiteX133" fmla="*/ 2237543 w 2743225"/>
                <a:gd name="connsiteY133" fmla="*/ 215503 h 2253019"/>
                <a:gd name="connsiteX134" fmla="*/ 2303836 w 2743225"/>
                <a:gd name="connsiteY134" fmla="*/ 148162 h 2253019"/>
                <a:gd name="connsiteX135" fmla="*/ 2234494 w 2743225"/>
                <a:gd name="connsiteY135" fmla="*/ 81106 h 2253019"/>
                <a:gd name="connsiteX136" fmla="*/ 2169820 w 2743225"/>
                <a:gd name="connsiteY136" fmla="*/ 149781 h 2253019"/>
                <a:gd name="connsiteX137" fmla="*/ 2237543 w 2743225"/>
                <a:gd name="connsiteY137" fmla="*/ 215503 h 225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743225" h="2253019">
                  <a:moveTo>
                    <a:pt x="934999" y="628222"/>
                  </a:moveTo>
                  <a:cubicBezTo>
                    <a:pt x="890612" y="585550"/>
                    <a:pt x="847559" y="545259"/>
                    <a:pt x="805649" y="503825"/>
                  </a:cubicBezTo>
                  <a:cubicBezTo>
                    <a:pt x="737260" y="436198"/>
                    <a:pt x="668965" y="368475"/>
                    <a:pt x="601814" y="299514"/>
                  </a:cubicBezTo>
                  <a:cubicBezTo>
                    <a:pt x="586193" y="283512"/>
                    <a:pt x="573525" y="281226"/>
                    <a:pt x="552284" y="288465"/>
                  </a:cubicBezTo>
                  <a:cubicBezTo>
                    <a:pt x="473036" y="315421"/>
                    <a:pt x="389788" y="271796"/>
                    <a:pt x="365404" y="193024"/>
                  </a:cubicBezTo>
                  <a:cubicBezTo>
                    <a:pt x="340829" y="113491"/>
                    <a:pt x="384073" y="31099"/>
                    <a:pt x="463321" y="6715"/>
                  </a:cubicBezTo>
                  <a:cubicBezTo>
                    <a:pt x="542378" y="-17669"/>
                    <a:pt x="628008" y="26337"/>
                    <a:pt x="647248" y="106537"/>
                  </a:cubicBezTo>
                  <a:cubicBezTo>
                    <a:pt x="654392" y="136351"/>
                    <a:pt x="645629" y="169879"/>
                    <a:pt x="645153" y="201692"/>
                  </a:cubicBezTo>
                  <a:cubicBezTo>
                    <a:pt x="644962" y="212551"/>
                    <a:pt x="644105" y="227410"/>
                    <a:pt x="650296" y="233791"/>
                  </a:cubicBezTo>
                  <a:cubicBezTo>
                    <a:pt x="759929" y="345043"/>
                    <a:pt x="870705" y="455248"/>
                    <a:pt x="981195" y="565547"/>
                  </a:cubicBezTo>
                  <a:cubicBezTo>
                    <a:pt x="983100" y="567452"/>
                    <a:pt x="985862" y="568690"/>
                    <a:pt x="988243" y="570310"/>
                  </a:cubicBezTo>
                  <a:cubicBezTo>
                    <a:pt x="1242751" y="384477"/>
                    <a:pt x="1496974" y="383620"/>
                    <a:pt x="1754815" y="570596"/>
                  </a:cubicBezTo>
                  <a:cubicBezTo>
                    <a:pt x="1759006" y="566976"/>
                    <a:pt x="1765674" y="562023"/>
                    <a:pt x="1771484" y="556213"/>
                  </a:cubicBezTo>
                  <a:cubicBezTo>
                    <a:pt x="1876640" y="451247"/>
                    <a:pt x="1981510" y="345996"/>
                    <a:pt x="2087047" y="241411"/>
                  </a:cubicBezTo>
                  <a:cubicBezTo>
                    <a:pt x="2101049" y="227505"/>
                    <a:pt x="2104193" y="216361"/>
                    <a:pt x="2097239" y="196930"/>
                  </a:cubicBezTo>
                  <a:cubicBezTo>
                    <a:pt x="2073141" y="130159"/>
                    <a:pt x="2099144" y="59198"/>
                    <a:pt x="2158104" y="22622"/>
                  </a:cubicBezTo>
                  <a:cubicBezTo>
                    <a:pt x="2216683" y="-13668"/>
                    <a:pt x="2293835" y="-4619"/>
                    <a:pt x="2342127" y="44149"/>
                  </a:cubicBezTo>
                  <a:cubicBezTo>
                    <a:pt x="2389180" y="91774"/>
                    <a:pt x="2398039" y="168355"/>
                    <a:pt x="2362987" y="226171"/>
                  </a:cubicBezTo>
                  <a:cubicBezTo>
                    <a:pt x="2327173" y="285322"/>
                    <a:pt x="2256116" y="311801"/>
                    <a:pt x="2189155" y="288084"/>
                  </a:cubicBezTo>
                  <a:cubicBezTo>
                    <a:pt x="2168772" y="280845"/>
                    <a:pt x="2156961" y="284274"/>
                    <a:pt x="2142293" y="299038"/>
                  </a:cubicBezTo>
                  <a:cubicBezTo>
                    <a:pt x="2032945" y="409147"/>
                    <a:pt x="1922741" y="518398"/>
                    <a:pt x="1811013" y="629746"/>
                  </a:cubicBezTo>
                  <a:cubicBezTo>
                    <a:pt x="1817585" y="638699"/>
                    <a:pt x="1822824" y="646224"/>
                    <a:pt x="1828444" y="653368"/>
                  </a:cubicBezTo>
                  <a:cubicBezTo>
                    <a:pt x="1896738" y="740140"/>
                    <a:pt x="1937314" y="838438"/>
                    <a:pt x="1948649" y="948167"/>
                  </a:cubicBezTo>
                  <a:cubicBezTo>
                    <a:pt x="1950649" y="967788"/>
                    <a:pt x="1957031" y="973694"/>
                    <a:pt x="1976367" y="973598"/>
                  </a:cubicBezTo>
                  <a:cubicBezTo>
                    <a:pt x="2126862" y="972931"/>
                    <a:pt x="2277357" y="973027"/>
                    <a:pt x="2427852" y="973598"/>
                  </a:cubicBezTo>
                  <a:cubicBezTo>
                    <a:pt x="2444521" y="973694"/>
                    <a:pt x="2452522" y="968360"/>
                    <a:pt x="2459666" y="952929"/>
                  </a:cubicBezTo>
                  <a:cubicBezTo>
                    <a:pt x="2490241" y="887016"/>
                    <a:pt x="2558916" y="853202"/>
                    <a:pt x="2626829" y="868633"/>
                  </a:cubicBezTo>
                  <a:cubicBezTo>
                    <a:pt x="2694743" y="884063"/>
                    <a:pt x="2742939" y="943690"/>
                    <a:pt x="2743225" y="1012651"/>
                  </a:cubicBezTo>
                  <a:cubicBezTo>
                    <a:pt x="2743510" y="1080564"/>
                    <a:pt x="2696362" y="1141238"/>
                    <a:pt x="2631020" y="1157145"/>
                  </a:cubicBezTo>
                  <a:cubicBezTo>
                    <a:pt x="2560726" y="1174195"/>
                    <a:pt x="2491669" y="1142000"/>
                    <a:pt x="2460237" y="1075230"/>
                  </a:cubicBezTo>
                  <a:cubicBezTo>
                    <a:pt x="2452426" y="1058752"/>
                    <a:pt x="2443568" y="1053513"/>
                    <a:pt x="2425947" y="1053513"/>
                  </a:cubicBezTo>
                  <a:cubicBezTo>
                    <a:pt x="2276405" y="1054180"/>
                    <a:pt x="2126862" y="1054180"/>
                    <a:pt x="1977319" y="1053799"/>
                  </a:cubicBezTo>
                  <a:cubicBezTo>
                    <a:pt x="1959317" y="1053704"/>
                    <a:pt x="1951316" y="1057228"/>
                    <a:pt x="1948554" y="1077897"/>
                  </a:cubicBezTo>
                  <a:cubicBezTo>
                    <a:pt x="1920169" y="1291447"/>
                    <a:pt x="1808822" y="1446514"/>
                    <a:pt x="1614798" y="1540336"/>
                  </a:cubicBezTo>
                  <a:cubicBezTo>
                    <a:pt x="1590985" y="1551861"/>
                    <a:pt x="1582127" y="1564434"/>
                    <a:pt x="1584508" y="1589675"/>
                  </a:cubicBezTo>
                  <a:cubicBezTo>
                    <a:pt x="1586604" y="1611202"/>
                    <a:pt x="1584889" y="1633109"/>
                    <a:pt x="1584889" y="1661113"/>
                  </a:cubicBezTo>
                  <a:cubicBezTo>
                    <a:pt x="1657851" y="1614440"/>
                    <a:pt x="1730908" y="1601867"/>
                    <a:pt x="1807012" y="1637205"/>
                  </a:cubicBezTo>
                  <a:cubicBezTo>
                    <a:pt x="1883784" y="1672924"/>
                    <a:pt x="1922265" y="1736360"/>
                    <a:pt x="1932647" y="1822943"/>
                  </a:cubicBezTo>
                  <a:cubicBezTo>
                    <a:pt x="1996084" y="1781604"/>
                    <a:pt x="2061711" y="1766555"/>
                    <a:pt x="2132482" y="1790938"/>
                  </a:cubicBezTo>
                  <a:cubicBezTo>
                    <a:pt x="2202205" y="1814942"/>
                    <a:pt x="2246305" y="1864567"/>
                    <a:pt x="2271547" y="1937052"/>
                  </a:cubicBezTo>
                  <a:cubicBezTo>
                    <a:pt x="2280881" y="1931051"/>
                    <a:pt x="2288406" y="1926193"/>
                    <a:pt x="2296026" y="1921526"/>
                  </a:cubicBezTo>
                  <a:cubicBezTo>
                    <a:pt x="2438425" y="1833134"/>
                    <a:pt x="2618352" y="1929146"/>
                    <a:pt x="2623686" y="2096596"/>
                  </a:cubicBezTo>
                  <a:cubicBezTo>
                    <a:pt x="2624829" y="2132791"/>
                    <a:pt x="2624448" y="2168986"/>
                    <a:pt x="2623876" y="2205181"/>
                  </a:cubicBezTo>
                  <a:cubicBezTo>
                    <a:pt x="2623400" y="2235375"/>
                    <a:pt x="2607017" y="2253758"/>
                    <a:pt x="2582633" y="2252996"/>
                  </a:cubicBezTo>
                  <a:cubicBezTo>
                    <a:pt x="2559487" y="2252330"/>
                    <a:pt x="2544057" y="2234327"/>
                    <a:pt x="2543581" y="2205848"/>
                  </a:cubicBezTo>
                  <a:cubicBezTo>
                    <a:pt x="2543009" y="2173463"/>
                    <a:pt x="2543676" y="2141078"/>
                    <a:pt x="2543295" y="2108693"/>
                  </a:cubicBezTo>
                  <a:cubicBezTo>
                    <a:pt x="2542438" y="2031635"/>
                    <a:pt x="2491003" y="1973247"/>
                    <a:pt x="2420518" y="1968961"/>
                  </a:cubicBezTo>
                  <a:cubicBezTo>
                    <a:pt x="2345461" y="1964389"/>
                    <a:pt x="2287834" y="2015443"/>
                    <a:pt x="2277547" y="2094214"/>
                  </a:cubicBezTo>
                  <a:cubicBezTo>
                    <a:pt x="2275928" y="2106692"/>
                    <a:pt x="2271928" y="2122504"/>
                    <a:pt x="2263260" y="2129457"/>
                  </a:cubicBezTo>
                  <a:cubicBezTo>
                    <a:pt x="2253735" y="2137077"/>
                    <a:pt x="2233732" y="2142602"/>
                    <a:pt x="2225065" y="2137458"/>
                  </a:cubicBezTo>
                  <a:cubicBezTo>
                    <a:pt x="2212492" y="2130029"/>
                    <a:pt x="2199728" y="2113074"/>
                    <a:pt x="2198109" y="2098882"/>
                  </a:cubicBezTo>
                  <a:cubicBezTo>
                    <a:pt x="2194204" y="2065068"/>
                    <a:pt x="2197156" y="2030492"/>
                    <a:pt x="2196490" y="1996202"/>
                  </a:cubicBezTo>
                  <a:cubicBezTo>
                    <a:pt x="2195061" y="1918288"/>
                    <a:pt x="2138578" y="1860471"/>
                    <a:pt x="2064378" y="1860376"/>
                  </a:cubicBezTo>
                  <a:cubicBezTo>
                    <a:pt x="1989892" y="1860280"/>
                    <a:pt x="1932933" y="1917907"/>
                    <a:pt x="1931504" y="1995631"/>
                  </a:cubicBezTo>
                  <a:cubicBezTo>
                    <a:pt x="1930837" y="2028968"/>
                    <a:pt x="1932076" y="2062306"/>
                    <a:pt x="1931314" y="2095643"/>
                  </a:cubicBezTo>
                  <a:cubicBezTo>
                    <a:pt x="1930647" y="2124504"/>
                    <a:pt x="1915121" y="2141078"/>
                    <a:pt x="1890928" y="2140982"/>
                  </a:cubicBezTo>
                  <a:cubicBezTo>
                    <a:pt x="1866639" y="2140887"/>
                    <a:pt x="1851304" y="2124504"/>
                    <a:pt x="1851113" y="2095262"/>
                  </a:cubicBezTo>
                  <a:cubicBezTo>
                    <a:pt x="1850542" y="2007632"/>
                    <a:pt x="1851875" y="1920002"/>
                    <a:pt x="1850446" y="1832372"/>
                  </a:cubicBezTo>
                  <a:cubicBezTo>
                    <a:pt x="1849018" y="1745600"/>
                    <a:pt x="1777580" y="1686163"/>
                    <a:pt x="1693855" y="1699975"/>
                  </a:cubicBezTo>
                  <a:cubicBezTo>
                    <a:pt x="1631657" y="1710262"/>
                    <a:pt x="1586128" y="1764268"/>
                    <a:pt x="1585270" y="1831801"/>
                  </a:cubicBezTo>
                  <a:cubicBezTo>
                    <a:pt x="1584223" y="1913716"/>
                    <a:pt x="1584985" y="1995631"/>
                    <a:pt x="1584889" y="2077546"/>
                  </a:cubicBezTo>
                  <a:cubicBezTo>
                    <a:pt x="1584889" y="2087071"/>
                    <a:pt x="1585461" y="2096786"/>
                    <a:pt x="1583842" y="2106026"/>
                  </a:cubicBezTo>
                  <a:cubicBezTo>
                    <a:pt x="1580222" y="2127552"/>
                    <a:pt x="1567173" y="2140220"/>
                    <a:pt x="1544980" y="2140601"/>
                  </a:cubicBezTo>
                  <a:cubicBezTo>
                    <a:pt x="1522786" y="2140887"/>
                    <a:pt x="1508975" y="2128219"/>
                    <a:pt x="1505451" y="2106883"/>
                  </a:cubicBezTo>
                  <a:cubicBezTo>
                    <a:pt x="1502974" y="2092024"/>
                    <a:pt x="1503832" y="2076498"/>
                    <a:pt x="1503832" y="2061258"/>
                  </a:cubicBezTo>
                  <a:cubicBezTo>
                    <a:pt x="1503832" y="1715501"/>
                    <a:pt x="1503832" y="1369838"/>
                    <a:pt x="1503832" y="1024081"/>
                  </a:cubicBezTo>
                  <a:cubicBezTo>
                    <a:pt x="1503832" y="941499"/>
                    <a:pt x="1451920" y="883492"/>
                    <a:pt x="1376197" y="881301"/>
                  </a:cubicBezTo>
                  <a:cubicBezTo>
                    <a:pt x="1297806" y="879015"/>
                    <a:pt x="1239322" y="935784"/>
                    <a:pt x="1238846" y="1017032"/>
                  </a:cubicBezTo>
                  <a:cubicBezTo>
                    <a:pt x="1238084" y="1152287"/>
                    <a:pt x="1238560" y="1287542"/>
                    <a:pt x="1238560" y="1422797"/>
                  </a:cubicBezTo>
                  <a:cubicBezTo>
                    <a:pt x="1238560" y="1517095"/>
                    <a:pt x="1238560" y="1611392"/>
                    <a:pt x="1238560" y="1705690"/>
                  </a:cubicBezTo>
                  <a:cubicBezTo>
                    <a:pt x="1238560" y="1714262"/>
                    <a:pt x="1239037" y="1722930"/>
                    <a:pt x="1238084" y="1731407"/>
                  </a:cubicBezTo>
                  <a:cubicBezTo>
                    <a:pt x="1235512" y="1755696"/>
                    <a:pt x="1222368" y="1770555"/>
                    <a:pt x="1197317" y="1770174"/>
                  </a:cubicBezTo>
                  <a:cubicBezTo>
                    <a:pt x="1172171" y="1769793"/>
                    <a:pt x="1158741" y="1754363"/>
                    <a:pt x="1158265" y="1729979"/>
                  </a:cubicBezTo>
                  <a:cubicBezTo>
                    <a:pt x="1157312" y="1679496"/>
                    <a:pt x="1157122" y="1629013"/>
                    <a:pt x="1158169" y="1578531"/>
                  </a:cubicBezTo>
                  <a:cubicBezTo>
                    <a:pt x="1158550" y="1560624"/>
                    <a:pt x="1152169" y="1551956"/>
                    <a:pt x="1135976" y="1544336"/>
                  </a:cubicBezTo>
                  <a:cubicBezTo>
                    <a:pt x="936904" y="1450325"/>
                    <a:pt x="822223" y="1294114"/>
                    <a:pt x="794124" y="1075421"/>
                  </a:cubicBezTo>
                  <a:cubicBezTo>
                    <a:pt x="791838" y="1057895"/>
                    <a:pt x="785551" y="1053513"/>
                    <a:pt x="769264" y="1053513"/>
                  </a:cubicBezTo>
                  <a:cubicBezTo>
                    <a:pt x="616864" y="1053989"/>
                    <a:pt x="464464" y="1054275"/>
                    <a:pt x="312064" y="1053132"/>
                  </a:cubicBezTo>
                  <a:cubicBezTo>
                    <a:pt x="290918" y="1052942"/>
                    <a:pt x="287584" y="1065896"/>
                    <a:pt x="280726" y="1079230"/>
                  </a:cubicBezTo>
                  <a:cubicBezTo>
                    <a:pt x="248722" y="1142191"/>
                    <a:pt x="181381" y="1173338"/>
                    <a:pt x="112896" y="1157240"/>
                  </a:cubicBezTo>
                  <a:cubicBezTo>
                    <a:pt x="48697" y="1142096"/>
                    <a:pt x="1263" y="1083136"/>
                    <a:pt x="25" y="1016556"/>
                  </a:cubicBezTo>
                  <a:cubicBezTo>
                    <a:pt x="-1214" y="946833"/>
                    <a:pt x="44411" y="887302"/>
                    <a:pt x="112610" y="869776"/>
                  </a:cubicBezTo>
                  <a:cubicBezTo>
                    <a:pt x="179666" y="852440"/>
                    <a:pt x="250532" y="883206"/>
                    <a:pt x="280060" y="946833"/>
                  </a:cubicBezTo>
                  <a:cubicBezTo>
                    <a:pt x="290632" y="969502"/>
                    <a:pt x="303491" y="973694"/>
                    <a:pt x="325589" y="973598"/>
                  </a:cubicBezTo>
                  <a:cubicBezTo>
                    <a:pt x="468464" y="972741"/>
                    <a:pt x="611339" y="972550"/>
                    <a:pt x="754214" y="973694"/>
                  </a:cubicBezTo>
                  <a:cubicBezTo>
                    <a:pt x="781456" y="973884"/>
                    <a:pt x="792886" y="969217"/>
                    <a:pt x="796124" y="937975"/>
                  </a:cubicBezTo>
                  <a:cubicBezTo>
                    <a:pt x="808221" y="823008"/>
                    <a:pt x="855560" y="722233"/>
                    <a:pt x="934999" y="628222"/>
                  </a:cubicBezTo>
                  <a:close/>
                  <a:moveTo>
                    <a:pt x="1157979" y="1462326"/>
                  </a:moveTo>
                  <a:cubicBezTo>
                    <a:pt x="1157979" y="1443752"/>
                    <a:pt x="1156645" y="1428417"/>
                    <a:pt x="1158265" y="1413463"/>
                  </a:cubicBezTo>
                  <a:cubicBezTo>
                    <a:pt x="1161122" y="1386317"/>
                    <a:pt x="1151978" y="1369457"/>
                    <a:pt x="1128261" y="1352884"/>
                  </a:cubicBezTo>
                  <a:cubicBezTo>
                    <a:pt x="979099" y="1248204"/>
                    <a:pt x="917473" y="1061133"/>
                    <a:pt x="972146" y="887302"/>
                  </a:cubicBezTo>
                  <a:cubicBezTo>
                    <a:pt x="1026248" y="714804"/>
                    <a:pt x="1185411" y="596599"/>
                    <a:pt x="1367243" y="594408"/>
                  </a:cubicBezTo>
                  <a:cubicBezTo>
                    <a:pt x="1436014" y="593551"/>
                    <a:pt x="1501546" y="608600"/>
                    <a:pt x="1562696" y="640509"/>
                  </a:cubicBezTo>
                  <a:cubicBezTo>
                    <a:pt x="1586128" y="652701"/>
                    <a:pt x="1594033" y="674418"/>
                    <a:pt x="1584318" y="695087"/>
                  </a:cubicBezTo>
                  <a:cubicBezTo>
                    <a:pt x="1574507" y="715947"/>
                    <a:pt x="1553076" y="722900"/>
                    <a:pt x="1528311" y="712994"/>
                  </a:cubicBezTo>
                  <a:cubicBezTo>
                    <a:pt x="1516786" y="708422"/>
                    <a:pt x="1505832" y="702612"/>
                    <a:pt x="1494307" y="698135"/>
                  </a:cubicBezTo>
                  <a:cubicBezTo>
                    <a:pt x="1344478" y="639366"/>
                    <a:pt x="1171695" y="696135"/>
                    <a:pt x="1086065" y="832057"/>
                  </a:cubicBezTo>
                  <a:cubicBezTo>
                    <a:pt x="1000435" y="968074"/>
                    <a:pt x="1021771" y="1148192"/>
                    <a:pt x="1136548" y="1256491"/>
                  </a:cubicBezTo>
                  <a:cubicBezTo>
                    <a:pt x="1141596" y="1261253"/>
                    <a:pt x="1147692" y="1265063"/>
                    <a:pt x="1156645" y="1271826"/>
                  </a:cubicBezTo>
                  <a:cubicBezTo>
                    <a:pt x="1157312" y="1258396"/>
                    <a:pt x="1158169" y="1249157"/>
                    <a:pt x="1158265" y="1239917"/>
                  </a:cubicBezTo>
                  <a:cubicBezTo>
                    <a:pt x="1158360" y="1167527"/>
                    <a:pt x="1156741" y="1095042"/>
                    <a:pt x="1159122" y="1022747"/>
                  </a:cubicBezTo>
                  <a:cubicBezTo>
                    <a:pt x="1160074" y="991886"/>
                    <a:pt x="1164456" y="959406"/>
                    <a:pt x="1175600" y="930926"/>
                  </a:cubicBezTo>
                  <a:cubicBezTo>
                    <a:pt x="1212271" y="837581"/>
                    <a:pt x="1310284" y="785956"/>
                    <a:pt x="1409820" y="803387"/>
                  </a:cubicBezTo>
                  <a:cubicBezTo>
                    <a:pt x="1506403" y="820341"/>
                    <a:pt x="1580984" y="902827"/>
                    <a:pt x="1584508" y="1001983"/>
                  </a:cubicBezTo>
                  <a:cubicBezTo>
                    <a:pt x="1587366" y="1080945"/>
                    <a:pt x="1585175" y="1160098"/>
                    <a:pt x="1585461" y="1239155"/>
                  </a:cubicBezTo>
                  <a:cubicBezTo>
                    <a:pt x="1585461" y="1248966"/>
                    <a:pt x="1586318" y="1258872"/>
                    <a:pt x="1586890" y="1270969"/>
                  </a:cubicBezTo>
                  <a:cubicBezTo>
                    <a:pt x="1673948" y="1211152"/>
                    <a:pt x="1728145" y="1074659"/>
                    <a:pt x="1705285" y="963216"/>
                  </a:cubicBezTo>
                  <a:cubicBezTo>
                    <a:pt x="1695760" y="916544"/>
                    <a:pt x="1673281" y="872348"/>
                    <a:pt x="1655089" y="827675"/>
                  </a:cubicBezTo>
                  <a:cubicBezTo>
                    <a:pt x="1646135" y="805482"/>
                    <a:pt x="1646040" y="786718"/>
                    <a:pt x="1666233" y="771763"/>
                  </a:cubicBezTo>
                  <a:cubicBezTo>
                    <a:pt x="1684235" y="758429"/>
                    <a:pt x="1706333" y="762715"/>
                    <a:pt x="1721287" y="782622"/>
                  </a:cubicBezTo>
                  <a:cubicBezTo>
                    <a:pt x="1729860" y="793957"/>
                    <a:pt x="1737004" y="806530"/>
                    <a:pt x="1743576" y="819103"/>
                  </a:cubicBezTo>
                  <a:cubicBezTo>
                    <a:pt x="1841683" y="1006936"/>
                    <a:pt x="1783962" y="1236584"/>
                    <a:pt x="1608416" y="1359170"/>
                  </a:cubicBezTo>
                  <a:cubicBezTo>
                    <a:pt x="1599653" y="1365266"/>
                    <a:pt x="1587652" y="1374029"/>
                    <a:pt x="1586699" y="1382697"/>
                  </a:cubicBezTo>
                  <a:cubicBezTo>
                    <a:pt x="1583842" y="1408510"/>
                    <a:pt x="1585651" y="1434894"/>
                    <a:pt x="1585651" y="1462993"/>
                  </a:cubicBezTo>
                  <a:cubicBezTo>
                    <a:pt x="1745862" y="1396222"/>
                    <a:pt x="1912073" y="1188863"/>
                    <a:pt x="1863972" y="919401"/>
                  </a:cubicBezTo>
                  <a:cubicBezTo>
                    <a:pt x="1822062" y="684610"/>
                    <a:pt x="1607749" y="509064"/>
                    <a:pt x="1364481" y="512112"/>
                  </a:cubicBezTo>
                  <a:cubicBezTo>
                    <a:pt x="1118831" y="515255"/>
                    <a:pt x="911281" y="696611"/>
                    <a:pt x="876325" y="942452"/>
                  </a:cubicBezTo>
                  <a:cubicBezTo>
                    <a:pt x="839463" y="1201341"/>
                    <a:pt x="1002721" y="1399842"/>
                    <a:pt x="1157979" y="1462326"/>
                  </a:cubicBezTo>
                  <a:close/>
                  <a:moveTo>
                    <a:pt x="215861" y="1012841"/>
                  </a:moveTo>
                  <a:cubicBezTo>
                    <a:pt x="215575" y="976170"/>
                    <a:pt x="185381" y="946166"/>
                    <a:pt x="148615" y="946071"/>
                  </a:cubicBezTo>
                  <a:cubicBezTo>
                    <a:pt x="111943" y="945976"/>
                    <a:pt x="81178" y="975884"/>
                    <a:pt x="80606" y="1012270"/>
                  </a:cubicBezTo>
                  <a:cubicBezTo>
                    <a:pt x="80035" y="1049513"/>
                    <a:pt x="111848" y="1080945"/>
                    <a:pt x="149567" y="1080374"/>
                  </a:cubicBezTo>
                  <a:cubicBezTo>
                    <a:pt x="186810" y="1079897"/>
                    <a:pt x="216147" y="1049989"/>
                    <a:pt x="215861" y="1012841"/>
                  </a:cubicBezTo>
                  <a:close/>
                  <a:moveTo>
                    <a:pt x="2598826" y="946166"/>
                  </a:moveTo>
                  <a:cubicBezTo>
                    <a:pt x="2561964" y="944071"/>
                    <a:pt x="2530436" y="971979"/>
                    <a:pt x="2527960" y="1008936"/>
                  </a:cubicBezTo>
                  <a:cubicBezTo>
                    <a:pt x="2525483" y="1046369"/>
                    <a:pt x="2552725" y="1077611"/>
                    <a:pt x="2589968" y="1080183"/>
                  </a:cubicBezTo>
                  <a:cubicBezTo>
                    <a:pt x="2628068" y="1082850"/>
                    <a:pt x="2660929" y="1053989"/>
                    <a:pt x="2662834" y="1016270"/>
                  </a:cubicBezTo>
                  <a:cubicBezTo>
                    <a:pt x="2664643" y="980266"/>
                    <a:pt x="2635497" y="948262"/>
                    <a:pt x="2598826" y="946166"/>
                  </a:cubicBezTo>
                  <a:close/>
                  <a:moveTo>
                    <a:pt x="506183" y="81010"/>
                  </a:moveTo>
                  <a:cubicBezTo>
                    <a:pt x="468940" y="81106"/>
                    <a:pt x="439318" y="111300"/>
                    <a:pt x="439699" y="148638"/>
                  </a:cubicBezTo>
                  <a:cubicBezTo>
                    <a:pt x="440175" y="186071"/>
                    <a:pt x="469988" y="215599"/>
                    <a:pt x="507231" y="215503"/>
                  </a:cubicBezTo>
                  <a:cubicBezTo>
                    <a:pt x="544855" y="215313"/>
                    <a:pt x="573906" y="185690"/>
                    <a:pt x="573620" y="147876"/>
                  </a:cubicBezTo>
                  <a:cubicBezTo>
                    <a:pt x="573334" y="110443"/>
                    <a:pt x="543616" y="81010"/>
                    <a:pt x="506183" y="81010"/>
                  </a:cubicBezTo>
                  <a:close/>
                  <a:moveTo>
                    <a:pt x="2237543" y="215503"/>
                  </a:moveTo>
                  <a:cubicBezTo>
                    <a:pt x="2274880" y="215027"/>
                    <a:pt x="2303932" y="185500"/>
                    <a:pt x="2303836" y="148162"/>
                  </a:cubicBezTo>
                  <a:cubicBezTo>
                    <a:pt x="2303741" y="109776"/>
                    <a:pt x="2272976" y="79963"/>
                    <a:pt x="2234494" y="81106"/>
                  </a:cubicBezTo>
                  <a:cubicBezTo>
                    <a:pt x="2197252" y="82153"/>
                    <a:pt x="2169058" y="112062"/>
                    <a:pt x="2169820" y="149781"/>
                  </a:cubicBezTo>
                  <a:cubicBezTo>
                    <a:pt x="2170486" y="187309"/>
                    <a:pt x="2200014" y="215980"/>
                    <a:pt x="2237543" y="21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43AB9D87-C617-452A-96DA-79497FD54C91}"/>
                </a:ext>
              </a:extLst>
            </p:cNvPr>
            <p:cNvSpPr/>
            <p:nvPr/>
          </p:nvSpPr>
          <p:spPr>
            <a:xfrm>
              <a:off x="5384480" y="4110406"/>
              <a:ext cx="580135" cy="690359"/>
            </a:xfrm>
            <a:custGeom>
              <a:avLst/>
              <a:gdLst>
                <a:gd name="connsiteX0" fmla="*/ 496541 w 580135"/>
                <a:gd name="connsiteY0" fmla="*/ 300621 h 690359"/>
                <a:gd name="connsiteX1" fmla="*/ 498065 w 580135"/>
                <a:gd name="connsiteY1" fmla="*/ 266807 h 690359"/>
                <a:gd name="connsiteX2" fmla="*/ 497969 w 580135"/>
                <a:gd name="connsiteY2" fmla="*/ 69735 h 690359"/>
                <a:gd name="connsiteX3" fmla="*/ 497874 w 580135"/>
                <a:gd name="connsiteY3" fmla="*/ 61162 h 690359"/>
                <a:gd name="connsiteX4" fmla="*/ 537593 w 580135"/>
                <a:gd name="connsiteY4" fmla="*/ 11 h 690359"/>
                <a:gd name="connsiteX5" fmla="*/ 578837 w 580135"/>
                <a:gd name="connsiteY5" fmla="*/ 59733 h 690359"/>
                <a:gd name="connsiteX6" fmla="*/ 578837 w 580135"/>
                <a:gd name="connsiteY6" fmla="*/ 333958 h 690359"/>
                <a:gd name="connsiteX7" fmla="*/ 577979 w 580135"/>
                <a:gd name="connsiteY7" fmla="*/ 393680 h 690359"/>
                <a:gd name="connsiteX8" fmla="*/ 552452 w 580135"/>
                <a:gd name="connsiteY8" fmla="*/ 435590 h 690359"/>
                <a:gd name="connsiteX9" fmla="*/ 505304 w 580135"/>
                <a:gd name="connsiteY9" fmla="*/ 422731 h 690359"/>
                <a:gd name="connsiteX10" fmla="*/ 306136 w 580135"/>
                <a:gd name="connsiteY10" fmla="*/ 226135 h 690359"/>
                <a:gd name="connsiteX11" fmla="*/ 148021 w 580135"/>
                <a:gd name="connsiteY11" fmla="*/ 205371 h 690359"/>
                <a:gd name="connsiteX12" fmla="*/ 84394 w 580135"/>
                <a:gd name="connsiteY12" fmla="*/ 345864 h 690359"/>
                <a:gd name="connsiteX13" fmla="*/ 125637 w 580135"/>
                <a:gd name="connsiteY13" fmla="*/ 418635 h 690359"/>
                <a:gd name="connsiteX14" fmla="*/ 311470 w 580135"/>
                <a:gd name="connsiteY14" fmla="*/ 604373 h 690359"/>
                <a:gd name="connsiteX15" fmla="*/ 329282 w 580135"/>
                <a:gd name="connsiteY15" fmla="*/ 622947 h 690359"/>
                <a:gd name="connsiteX16" fmla="*/ 328901 w 580135"/>
                <a:gd name="connsiteY16" fmla="*/ 677334 h 690359"/>
                <a:gd name="connsiteX17" fmla="*/ 272798 w 580135"/>
                <a:gd name="connsiteY17" fmla="*/ 678858 h 690359"/>
                <a:gd name="connsiteX18" fmla="*/ 246033 w 580135"/>
                <a:gd name="connsiteY18" fmla="*/ 653141 h 690359"/>
                <a:gd name="connsiteX19" fmla="*/ 69344 w 580135"/>
                <a:gd name="connsiteY19" fmla="*/ 478357 h 690359"/>
                <a:gd name="connsiteX20" fmla="*/ 63248 w 580135"/>
                <a:gd name="connsiteY20" fmla="*/ 169271 h 690359"/>
                <a:gd name="connsiteX21" fmla="*/ 372716 w 580135"/>
                <a:gd name="connsiteY21" fmla="*/ 177367 h 690359"/>
                <a:gd name="connsiteX22" fmla="*/ 496541 w 580135"/>
                <a:gd name="connsiteY22" fmla="*/ 300621 h 69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0135" h="690359">
                  <a:moveTo>
                    <a:pt x="496541" y="300621"/>
                  </a:moveTo>
                  <a:cubicBezTo>
                    <a:pt x="497303" y="285000"/>
                    <a:pt x="498065" y="275951"/>
                    <a:pt x="498065" y="266807"/>
                  </a:cubicBezTo>
                  <a:cubicBezTo>
                    <a:pt x="498065" y="201084"/>
                    <a:pt x="497969" y="135362"/>
                    <a:pt x="497969" y="69735"/>
                  </a:cubicBezTo>
                  <a:cubicBezTo>
                    <a:pt x="497969" y="66877"/>
                    <a:pt x="497874" y="64019"/>
                    <a:pt x="497874" y="61162"/>
                  </a:cubicBezTo>
                  <a:cubicBezTo>
                    <a:pt x="497779" y="20586"/>
                    <a:pt x="510828" y="583"/>
                    <a:pt x="537593" y="11"/>
                  </a:cubicBezTo>
                  <a:cubicBezTo>
                    <a:pt x="564359" y="-560"/>
                    <a:pt x="578837" y="20205"/>
                    <a:pt x="578837" y="59733"/>
                  </a:cubicBezTo>
                  <a:cubicBezTo>
                    <a:pt x="578932" y="151173"/>
                    <a:pt x="578837" y="242518"/>
                    <a:pt x="578837" y="333958"/>
                  </a:cubicBezTo>
                  <a:cubicBezTo>
                    <a:pt x="578837" y="353961"/>
                    <a:pt x="582266" y="374725"/>
                    <a:pt x="577979" y="393680"/>
                  </a:cubicBezTo>
                  <a:cubicBezTo>
                    <a:pt x="574455" y="409396"/>
                    <a:pt x="564835" y="430637"/>
                    <a:pt x="552452" y="435590"/>
                  </a:cubicBezTo>
                  <a:cubicBezTo>
                    <a:pt x="540070" y="440543"/>
                    <a:pt x="516162" y="433113"/>
                    <a:pt x="505304" y="422731"/>
                  </a:cubicBezTo>
                  <a:cubicBezTo>
                    <a:pt x="437771" y="358437"/>
                    <a:pt x="373097" y="291000"/>
                    <a:pt x="306136" y="226135"/>
                  </a:cubicBezTo>
                  <a:cubicBezTo>
                    <a:pt x="261368" y="182796"/>
                    <a:pt x="199932" y="176034"/>
                    <a:pt x="148021" y="205371"/>
                  </a:cubicBezTo>
                  <a:cubicBezTo>
                    <a:pt x="98015" y="233660"/>
                    <a:pt x="69821" y="289762"/>
                    <a:pt x="84394" y="345864"/>
                  </a:cubicBezTo>
                  <a:cubicBezTo>
                    <a:pt x="91252" y="372058"/>
                    <a:pt x="106968" y="398823"/>
                    <a:pt x="125637" y="418635"/>
                  </a:cubicBezTo>
                  <a:cubicBezTo>
                    <a:pt x="185835" y="482262"/>
                    <a:pt x="249272" y="542746"/>
                    <a:pt x="311470" y="604373"/>
                  </a:cubicBezTo>
                  <a:cubicBezTo>
                    <a:pt x="317566" y="610374"/>
                    <a:pt x="323852" y="616279"/>
                    <a:pt x="329282" y="622947"/>
                  </a:cubicBezTo>
                  <a:cubicBezTo>
                    <a:pt x="343855" y="641044"/>
                    <a:pt x="344236" y="659713"/>
                    <a:pt x="328901" y="677334"/>
                  </a:cubicBezTo>
                  <a:cubicBezTo>
                    <a:pt x="314232" y="694194"/>
                    <a:pt x="291848" y="694670"/>
                    <a:pt x="272798" y="678858"/>
                  </a:cubicBezTo>
                  <a:cubicBezTo>
                    <a:pt x="263273" y="670953"/>
                    <a:pt x="254796" y="661808"/>
                    <a:pt x="246033" y="653141"/>
                  </a:cubicBezTo>
                  <a:cubicBezTo>
                    <a:pt x="187073" y="594943"/>
                    <a:pt x="127923" y="536936"/>
                    <a:pt x="69344" y="478357"/>
                  </a:cubicBezTo>
                  <a:cubicBezTo>
                    <a:pt x="-20857" y="388155"/>
                    <a:pt x="-23239" y="256520"/>
                    <a:pt x="63248" y="169271"/>
                  </a:cubicBezTo>
                  <a:cubicBezTo>
                    <a:pt x="147926" y="83832"/>
                    <a:pt x="282800" y="87356"/>
                    <a:pt x="372716" y="177367"/>
                  </a:cubicBezTo>
                  <a:cubicBezTo>
                    <a:pt x="412340" y="216991"/>
                    <a:pt x="452059" y="256329"/>
                    <a:pt x="496541" y="300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10C4EF77-7481-4FFA-A800-3BB141FE7C87}"/>
                </a:ext>
              </a:extLst>
            </p:cNvPr>
            <p:cNvSpPr/>
            <p:nvPr/>
          </p:nvSpPr>
          <p:spPr>
            <a:xfrm>
              <a:off x="5591001" y="2057398"/>
              <a:ext cx="1010246" cy="297808"/>
            </a:xfrm>
            <a:custGeom>
              <a:avLst/>
              <a:gdLst>
                <a:gd name="connsiteX0" fmla="*/ 506047 w 1010246"/>
                <a:gd name="connsiteY0" fmla="*/ 2 h 297808"/>
                <a:gd name="connsiteX1" fmla="*/ 642635 w 1010246"/>
                <a:gd name="connsiteY1" fmla="*/ 94966 h 297808"/>
                <a:gd name="connsiteX2" fmla="*/ 676639 w 1010246"/>
                <a:gd name="connsiteY2" fmla="*/ 122398 h 297808"/>
                <a:gd name="connsiteX3" fmla="*/ 980296 w 1010246"/>
                <a:gd name="connsiteY3" fmla="*/ 218315 h 297808"/>
                <a:gd name="connsiteX4" fmla="*/ 997346 w 1010246"/>
                <a:gd name="connsiteY4" fmla="*/ 287276 h 297808"/>
                <a:gd name="connsiteX5" fmla="*/ 938958 w 1010246"/>
                <a:gd name="connsiteY5" fmla="*/ 288038 h 297808"/>
                <a:gd name="connsiteX6" fmla="*/ 670543 w 1010246"/>
                <a:gd name="connsiteY6" fmla="*/ 202598 h 297808"/>
                <a:gd name="connsiteX7" fmla="*/ 634634 w 1010246"/>
                <a:gd name="connsiteY7" fmla="*/ 218981 h 297808"/>
                <a:gd name="connsiteX8" fmla="*/ 504142 w 1010246"/>
                <a:gd name="connsiteY8" fmla="*/ 296420 h 297808"/>
                <a:gd name="connsiteX9" fmla="*/ 376030 w 1010246"/>
                <a:gd name="connsiteY9" fmla="*/ 219934 h 297808"/>
                <a:gd name="connsiteX10" fmla="*/ 337740 w 1010246"/>
                <a:gd name="connsiteY10" fmla="*/ 202694 h 297808"/>
                <a:gd name="connsiteX11" fmla="*/ 82375 w 1010246"/>
                <a:gd name="connsiteY11" fmla="*/ 282513 h 297808"/>
                <a:gd name="connsiteX12" fmla="*/ 56371 w 1010246"/>
                <a:gd name="connsiteY12" fmla="*/ 294229 h 297808"/>
                <a:gd name="connsiteX13" fmla="*/ 3603 w 1010246"/>
                <a:gd name="connsiteY13" fmla="*/ 274226 h 297808"/>
                <a:gd name="connsiteX14" fmla="*/ 23796 w 1010246"/>
                <a:gd name="connsiteY14" fmla="*/ 221553 h 297808"/>
                <a:gd name="connsiteX15" fmla="*/ 190674 w 1010246"/>
                <a:gd name="connsiteY15" fmla="*/ 155259 h 297808"/>
                <a:gd name="connsiteX16" fmla="*/ 335168 w 1010246"/>
                <a:gd name="connsiteY16" fmla="*/ 121826 h 297808"/>
                <a:gd name="connsiteX17" fmla="*/ 366886 w 1010246"/>
                <a:gd name="connsiteY17" fmla="*/ 95442 h 297808"/>
                <a:gd name="connsiteX18" fmla="*/ 506047 w 1010246"/>
                <a:gd name="connsiteY18" fmla="*/ 2 h 297808"/>
                <a:gd name="connsiteX19" fmla="*/ 506332 w 1010246"/>
                <a:gd name="connsiteY19" fmla="*/ 215933 h 297808"/>
                <a:gd name="connsiteX20" fmla="*/ 572531 w 1010246"/>
                <a:gd name="connsiteY20" fmla="*/ 147830 h 297808"/>
                <a:gd name="connsiteX21" fmla="*/ 505189 w 1010246"/>
                <a:gd name="connsiteY21" fmla="*/ 80488 h 297808"/>
                <a:gd name="connsiteX22" fmla="*/ 437562 w 1010246"/>
                <a:gd name="connsiteY22" fmla="*/ 150401 h 297808"/>
                <a:gd name="connsiteX23" fmla="*/ 506332 w 1010246"/>
                <a:gd name="connsiteY23" fmla="*/ 215933 h 29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10246" h="297808">
                  <a:moveTo>
                    <a:pt x="506047" y="2"/>
                  </a:moveTo>
                  <a:cubicBezTo>
                    <a:pt x="566435" y="287"/>
                    <a:pt x="621490" y="37244"/>
                    <a:pt x="642635" y="94966"/>
                  </a:cubicBezTo>
                  <a:cubicBezTo>
                    <a:pt x="649207" y="112968"/>
                    <a:pt x="658447" y="119921"/>
                    <a:pt x="676639" y="122398"/>
                  </a:cubicBezTo>
                  <a:cubicBezTo>
                    <a:pt x="783224" y="137257"/>
                    <a:pt x="883808" y="171547"/>
                    <a:pt x="980296" y="218315"/>
                  </a:cubicBezTo>
                  <a:cubicBezTo>
                    <a:pt x="1012015" y="233745"/>
                    <a:pt x="1019920" y="267178"/>
                    <a:pt x="997346" y="287276"/>
                  </a:cubicBezTo>
                  <a:cubicBezTo>
                    <a:pt x="978296" y="304325"/>
                    <a:pt x="958770" y="297753"/>
                    <a:pt x="938958" y="288038"/>
                  </a:cubicBezTo>
                  <a:cubicBezTo>
                    <a:pt x="853804" y="246128"/>
                    <a:pt x="764174" y="218219"/>
                    <a:pt x="670543" y="202598"/>
                  </a:cubicBezTo>
                  <a:cubicBezTo>
                    <a:pt x="652922" y="199646"/>
                    <a:pt x="643778" y="202122"/>
                    <a:pt x="634634" y="218981"/>
                  </a:cubicBezTo>
                  <a:cubicBezTo>
                    <a:pt x="607012" y="270226"/>
                    <a:pt x="562244" y="296610"/>
                    <a:pt x="504142" y="296420"/>
                  </a:cubicBezTo>
                  <a:cubicBezTo>
                    <a:pt x="447182" y="296229"/>
                    <a:pt x="403081" y="269940"/>
                    <a:pt x="376030" y="219934"/>
                  </a:cubicBezTo>
                  <a:cubicBezTo>
                    <a:pt x="366124" y="201741"/>
                    <a:pt x="356123" y="199550"/>
                    <a:pt x="337740" y="202694"/>
                  </a:cubicBezTo>
                  <a:cubicBezTo>
                    <a:pt x="248872" y="217743"/>
                    <a:pt x="163909" y="244604"/>
                    <a:pt x="82375" y="282513"/>
                  </a:cubicBezTo>
                  <a:cubicBezTo>
                    <a:pt x="73707" y="286514"/>
                    <a:pt x="65325" y="291086"/>
                    <a:pt x="56371" y="294229"/>
                  </a:cubicBezTo>
                  <a:cubicBezTo>
                    <a:pt x="33607" y="302325"/>
                    <a:pt x="10842" y="294229"/>
                    <a:pt x="3603" y="274226"/>
                  </a:cubicBezTo>
                  <a:cubicBezTo>
                    <a:pt x="-4684" y="251557"/>
                    <a:pt x="1031" y="231269"/>
                    <a:pt x="23796" y="221553"/>
                  </a:cubicBezTo>
                  <a:cubicBezTo>
                    <a:pt x="78946" y="198122"/>
                    <a:pt x="133905" y="173833"/>
                    <a:pt x="190674" y="155259"/>
                  </a:cubicBezTo>
                  <a:cubicBezTo>
                    <a:pt x="237442" y="139924"/>
                    <a:pt x="286591" y="131256"/>
                    <a:pt x="335168" y="121826"/>
                  </a:cubicBezTo>
                  <a:cubicBezTo>
                    <a:pt x="352218" y="118493"/>
                    <a:pt x="360695" y="112016"/>
                    <a:pt x="366886" y="95442"/>
                  </a:cubicBezTo>
                  <a:cubicBezTo>
                    <a:pt x="388889" y="36863"/>
                    <a:pt x="444420" y="-284"/>
                    <a:pt x="506047" y="2"/>
                  </a:cubicBezTo>
                  <a:close/>
                  <a:moveTo>
                    <a:pt x="506332" y="215933"/>
                  </a:moveTo>
                  <a:cubicBezTo>
                    <a:pt x="543194" y="215171"/>
                    <a:pt x="572912" y="184596"/>
                    <a:pt x="572531" y="147830"/>
                  </a:cubicBezTo>
                  <a:cubicBezTo>
                    <a:pt x="572150" y="111254"/>
                    <a:pt x="541480" y="80583"/>
                    <a:pt x="505189" y="80488"/>
                  </a:cubicBezTo>
                  <a:cubicBezTo>
                    <a:pt x="467947" y="80393"/>
                    <a:pt x="436419" y="112968"/>
                    <a:pt x="437562" y="150401"/>
                  </a:cubicBezTo>
                  <a:cubicBezTo>
                    <a:pt x="438705" y="187263"/>
                    <a:pt x="469566" y="216695"/>
                    <a:pt x="506332" y="215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1C9625F-8B48-4A90-8CEB-62E68F6D8B6A}"/>
                </a:ext>
              </a:extLst>
            </p:cNvPr>
            <p:cNvSpPr/>
            <p:nvPr/>
          </p:nvSpPr>
          <p:spPr>
            <a:xfrm>
              <a:off x="7267671" y="4591972"/>
              <a:ext cx="81247" cy="208553"/>
            </a:xfrm>
            <a:custGeom>
              <a:avLst/>
              <a:gdLst>
                <a:gd name="connsiteX0" fmla="*/ 80866 w 81247"/>
                <a:gd name="connsiteY0" fmla="*/ 104043 h 208553"/>
                <a:gd name="connsiteX1" fmla="*/ 80675 w 81247"/>
                <a:gd name="connsiteY1" fmla="*/ 166813 h 208553"/>
                <a:gd name="connsiteX2" fmla="*/ 39527 w 81247"/>
                <a:gd name="connsiteY2" fmla="*/ 208437 h 208553"/>
                <a:gd name="connsiteX3" fmla="*/ 856 w 81247"/>
                <a:gd name="connsiteY3" fmla="*/ 167289 h 208553"/>
                <a:gd name="connsiteX4" fmla="*/ 665 w 81247"/>
                <a:gd name="connsiteY4" fmla="*/ 41654 h 208553"/>
                <a:gd name="connsiteX5" fmla="*/ 42099 w 81247"/>
                <a:gd name="connsiteY5" fmla="*/ 125 h 208553"/>
                <a:gd name="connsiteX6" fmla="*/ 80961 w 81247"/>
                <a:gd name="connsiteY6" fmla="*/ 41273 h 208553"/>
                <a:gd name="connsiteX7" fmla="*/ 81152 w 81247"/>
                <a:gd name="connsiteY7" fmla="*/ 72706 h 208553"/>
                <a:gd name="connsiteX8" fmla="*/ 81152 w 81247"/>
                <a:gd name="connsiteY8" fmla="*/ 104138 h 208553"/>
                <a:gd name="connsiteX9" fmla="*/ 80866 w 81247"/>
                <a:gd name="connsiteY9" fmla="*/ 104043 h 20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47" h="208553">
                  <a:moveTo>
                    <a:pt x="80866" y="104043"/>
                  </a:moveTo>
                  <a:cubicBezTo>
                    <a:pt x="80866" y="124998"/>
                    <a:pt x="81723" y="145953"/>
                    <a:pt x="80675" y="166813"/>
                  </a:cubicBezTo>
                  <a:cubicBezTo>
                    <a:pt x="79342" y="192816"/>
                    <a:pt x="62197" y="210152"/>
                    <a:pt x="39527" y="208437"/>
                  </a:cubicBezTo>
                  <a:cubicBezTo>
                    <a:pt x="14953" y="206532"/>
                    <a:pt x="1427" y="191578"/>
                    <a:pt x="856" y="167289"/>
                  </a:cubicBezTo>
                  <a:cubicBezTo>
                    <a:pt x="-97" y="125474"/>
                    <a:pt x="-382" y="83564"/>
                    <a:pt x="665" y="41654"/>
                  </a:cubicBezTo>
                  <a:cubicBezTo>
                    <a:pt x="1332" y="16318"/>
                    <a:pt x="19811" y="-1684"/>
                    <a:pt x="42099" y="125"/>
                  </a:cubicBezTo>
                  <a:cubicBezTo>
                    <a:pt x="66674" y="2030"/>
                    <a:pt x="79532" y="16794"/>
                    <a:pt x="80961" y="41273"/>
                  </a:cubicBezTo>
                  <a:cubicBezTo>
                    <a:pt x="81533" y="51751"/>
                    <a:pt x="81056" y="62228"/>
                    <a:pt x="81152" y="72706"/>
                  </a:cubicBezTo>
                  <a:cubicBezTo>
                    <a:pt x="81152" y="83183"/>
                    <a:pt x="81152" y="93661"/>
                    <a:pt x="81152" y="104138"/>
                  </a:cubicBezTo>
                  <a:cubicBezTo>
                    <a:pt x="80961" y="104043"/>
                    <a:pt x="80961" y="104043"/>
                    <a:pt x="80866" y="104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ED01A55-6581-4DD3-800C-A8487E6DFE23}"/>
              </a:ext>
            </a:extLst>
          </p:cNvPr>
          <p:cNvGrpSpPr/>
          <p:nvPr/>
        </p:nvGrpSpPr>
        <p:grpSpPr>
          <a:xfrm>
            <a:off x="1235086" y="1829282"/>
            <a:ext cx="667443" cy="667448"/>
            <a:chOff x="1235086" y="1687042"/>
            <a:chExt cx="667443" cy="667448"/>
          </a:xfrm>
          <a:gradFill flip="none" rotWithShape="1">
            <a:gsLst>
              <a:gs pos="100000">
                <a:srgbClr val="0081FF"/>
              </a:gs>
              <a:gs pos="29000">
                <a:srgbClr val="33CCFF"/>
              </a:gs>
              <a:gs pos="0">
                <a:srgbClr val="00FFFF"/>
              </a:gs>
            </a:gsLst>
            <a:lin ang="2700000" scaled="1"/>
            <a:tileRect/>
          </a:gradFill>
        </p:grpSpPr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3EF0C9E-7C30-429F-ABD6-67B9E25D5E50}"/>
                </a:ext>
              </a:extLst>
            </p:cNvPr>
            <p:cNvSpPr/>
            <p:nvPr/>
          </p:nvSpPr>
          <p:spPr>
            <a:xfrm>
              <a:off x="1235086" y="1687042"/>
              <a:ext cx="667443" cy="667448"/>
            </a:xfrm>
            <a:custGeom>
              <a:avLst/>
              <a:gdLst>
                <a:gd name="connsiteX0" fmla="*/ 112755 w 667443"/>
                <a:gd name="connsiteY0" fmla="*/ 541434 h 667448"/>
                <a:gd name="connsiteX1" fmla="*/ 70395 w 667443"/>
                <a:gd name="connsiteY1" fmla="*/ 478380 h 667448"/>
                <a:gd name="connsiteX2" fmla="*/ 36794 w 667443"/>
                <a:gd name="connsiteY2" fmla="*/ 381796 h 667448"/>
                <a:gd name="connsiteX3" fmla="*/ 30376 w 667443"/>
                <a:gd name="connsiteY3" fmla="*/ 374357 h 667448"/>
                <a:gd name="connsiteX4" fmla="*/ 19 w 667443"/>
                <a:gd name="connsiteY4" fmla="*/ 333921 h 667448"/>
                <a:gd name="connsiteX5" fmla="*/ 30468 w 667443"/>
                <a:gd name="connsiteY5" fmla="*/ 292673 h 667448"/>
                <a:gd name="connsiteX6" fmla="*/ 36146 w 667443"/>
                <a:gd name="connsiteY6" fmla="*/ 287343 h 667448"/>
                <a:gd name="connsiteX7" fmla="*/ 111898 w 667443"/>
                <a:gd name="connsiteY7" fmla="*/ 130602 h 667448"/>
                <a:gd name="connsiteX8" fmla="*/ 113751 w 667443"/>
                <a:gd name="connsiteY8" fmla="*/ 127914 h 667448"/>
                <a:gd name="connsiteX9" fmla="*/ 108607 w 667443"/>
                <a:gd name="connsiteY9" fmla="*/ 122399 h 667448"/>
                <a:gd name="connsiteX10" fmla="*/ 79154 w 667443"/>
                <a:gd name="connsiteY10" fmla="*/ 92877 h 667448"/>
                <a:gd name="connsiteX11" fmla="*/ 51092 w 667443"/>
                <a:gd name="connsiteY11" fmla="*/ 83839 h 667448"/>
                <a:gd name="connsiteX12" fmla="*/ 4399 w 667443"/>
                <a:gd name="connsiteY12" fmla="*/ 61431 h 667448"/>
                <a:gd name="connsiteX13" fmla="*/ 15522 w 667443"/>
                <a:gd name="connsiteY13" fmla="*/ 9802 h 667448"/>
                <a:gd name="connsiteX14" fmla="*/ 68356 w 667443"/>
                <a:gd name="connsiteY14" fmla="*/ 8574 h 667448"/>
                <a:gd name="connsiteX15" fmla="*/ 81866 w 667443"/>
                <a:gd name="connsiteY15" fmla="*/ 58929 h 667448"/>
                <a:gd name="connsiteX16" fmla="*/ 84322 w 667443"/>
                <a:gd name="connsiteY16" fmla="*/ 70631 h 667448"/>
                <a:gd name="connsiteX17" fmla="*/ 122210 w 667443"/>
                <a:gd name="connsiteY17" fmla="*/ 108449 h 667448"/>
                <a:gd name="connsiteX18" fmla="*/ 126450 w 667443"/>
                <a:gd name="connsiteY18" fmla="*/ 114543 h 667448"/>
                <a:gd name="connsiteX19" fmla="*/ 159680 w 667443"/>
                <a:gd name="connsiteY19" fmla="*/ 88590 h 667448"/>
                <a:gd name="connsiteX20" fmla="*/ 285091 w 667443"/>
                <a:gd name="connsiteY20" fmla="*/ 36822 h 667448"/>
                <a:gd name="connsiteX21" fmla="*/ 293109 w 667443"/>
                <a:gd name="connsiteY21" fmla="*/ 30125 h 667448"/>
                <a:gd name="connsiteX22" fmla="*/ 333685 w 667443"/>
                <a:gd name="connsiteY22" fmla="*/ 0 h 667448"/>
                <a:gd name="connsiteX23" fmla="*/ 374353 w 667443"/>
                <a:gd name="connsiteY23" fmla="*/ 30102 h 667448"/>
                <a:gd name="connsiteX24" fmla="*/ 380865 w 667443"/>
                <a:gd name="connsiteY24" fmla="*/ 36683 h 667448"/>
                <a:gd name="connsiteX25" fmla="*/ 535891 w 667443"/>
                <a:gd name="connsiteY25" fmla="*/ 111091 h 667448"/>
                <a:gd name="connsiteX26" fmla="*/ 538046 w 667443"/>
                <a:gd name="connsiteY26" fmla="*/ 112852 h 667448"/>
                <a:gd name="connsiteX27" fmla="*/ 541175 w 667443"/>
                <a:gd name="connsiteY27" fmla="*/ 113918 h 667448"/>
                <a:gd name="connsiteX28" fmla="*/ 551533 w 667443"/>
                <a:gd name="connsiteY28" fmla="*/ 102123 h 667448"/>
                <a:gd name="connsiteX29" fmla="*/ 583535 w 667443"/>
                <a:gd name="connsiteY29" fmla="*/ 70214 h 667448"/>
                <a:gd name="connsiteX30" fmla="*/ 585829 w 667443"/>
                <a:gd name="connsiteY30" fmla="*/ 59716 h 667448"/>
                <a:gd name="connsiteX31" fmla="*/ 624921 w 667443"/>
                <a:gd name="connsiteY31" fmla="*/ 23 h 667448"/>
                <a:gd name="connsiteX32" fmla="*/ 664130 w 667443"/>
                <a:gd name="connsiteY32" fmla="*/ 26371 h 667448"/>
                <a:gd name="connsiteX33" fmla="*/ 654606 w 667443"/>
                <a:gd name="connsiteY33" fmla="*/ 73180 h 667448"/>
                <a:gd name="connsiteX34" fmla="*/ 608306 w 667443"/>
                <a:gd name="connsiteY34" fmla="*/ 81870 h 667448"/>
                <a:gd name="connsiteX35" fmla="*/ 597137 w 667443"/>
                <a:gd name="connsiteY35" fmla="*/ 83955 h 667448"/>
                <a:gd name="connsiteX36" fmla="*/ 559388 w 667443"/>
                <a:gd name="connsiteY36" fmla="*/ 121912 h 667448"/>
                <a:gd name="connsiteX37" fmla="*/ 554082 w 667443"/>
                <a:gd name="connsiteY37" fmla="*/ 127520 h 667448"/>
                <a:gd name="connsiteX38" fmla="*/ 583303 w 667443"/>
                <a:gd name="connsiteY38" fmla="*/ 166149 h 667448"/>
                <a:gd name="connsiteX39" fmla="*/ 630599 w 667443"/>
                <a:gd name="connsiteY39" fmla="*/ 285327 h 667448"/>
                <a:gd name="connsiteX40" fmla="*/ 637435 w 667443"/>
                <a:gd name="connsiteY40" fmla="*/ 293206 h 667448"/>
                <a:gd name="connsiteX41" fmla="*/ 667443 w 667443"/>
                <a:gd name="connsiteY41" fmla="*/ 333874 h 667448"/>
                <a:gd name="connsiteX42" fmla="*/ 637226 w 667443"/>
                <a:gd name="connsiteY42" fmla="*/ 374496 h 667448"/>
                <a:gd name="connsiteX43" fmla="*/ 630900 w 667443"/>
                <a:gd name="connsiteY43" fmla="*/ 380405 h 667448"/>
                <a:gd name="connsiteX44" fmla="*/ 555310 w 667443"/>
                <a:gd name="connsiteY44" fmla="*/ 537123 h 667448"/>
                <a:gd name="connsiteX45" fmla="*/ 553711 w 667443"/>
                <a:gd name="connsiteY45" fmla="*/ 539418 h 667448"/>
                <a:gd name="connsiteX46" fmla="*/ 558624 w 667443"/>
                <a:gd name="connsiteY46" fmla="*/ 544771 h 667448"/>
                <a:gd name="connsiteX47" fmla="*/ 597879 w 667443"/>
                <a:gd name="connsiteY47" fmla="*/ 584188 h 667448"/>
                <a:gd name="connsiteX48" fmla="*/ 607287 w 667443"/>
                <a:gd name="connsiteY48" fmla="*/ 586041 h 667448"/>
                <a:gd name="connsiteX49" fmla="*/ 659704 w 667443"/>
                <a:gd name="connsiteY49" fmla="*/ 600293 h 667448"/>
                <a:gd name="connsiteX50" fmla="*/ 654768 w 667443"/>
                <a:gd name="connsiteY50" fmla="*/ 655073 h 667448"/>
                <a:gd name="connsiteX51" fmla="*/ 600520 w 667443"/>
                <a:gd name="connsiteY51" fmla="*/ 659870 h 667448"/>
                <a:gd name="connsiteX52" fmla="*/ 585690 w 667443"/>
                <a:gd name="connsiteY52" fmla="*/ 607407 h 667448"/>
                <a:gd name="connsiteX53" fmla="*/ 586199 w 667443"/>
                <a:gd name="connsiteY53" fmla="*/ 600107 h 667448"/>
                <a:gd name="connsiteX54" fmla="*/ 584322 w 667443"/>
                <a:gd name="connsiteY54" fmla="*/ 598138 h 667448"/>
                <a:gd name="connsiteX55" fmla="*/ 539854 w 667443"/>
                <a:gd name="connsiteY55" fmla="*/ 553599 h 667448"/>
                <a:gd name="connsiteX56" fmla="*/ 535242 w 667443"/>
                <a:gd name="connsiteY56" fmla="*/ 557006 h 667448"/>
                <a:gd name="connsiteX57" fmla="*/ 382023 w 667443"/>
                <a:gd name="connsiteY57" fmla="*/ 630649 h 667448"/>
                <a:gd name="connsiteX58" fmla="*/ 374237 w 667443"/>
                <a:gd name="connsiteY58" fmla="*/ 637601 h 667448"/>
                <a:gd name="connsiteX59" fmla="*/ 333430 w 667443"/>
                <a:gd name="connsiteY59" fmla="*/ 667448 h 667448"/>
                <a:gd name="connsiteX60" fmla="*/ 293318 w 667443"/>
                <a:gd name="connsiteY60" fmla="*/ 637670 h 667448"/>
                <a:gd name="connsiteX61" fmla="*/ 284883 w 667443"/>
                <a:gd name="connsiteY61" fmla="*/ 630533 h 667448"/>
                <a:gd name="connsiteX62" fmla="*/ 133379 w 667443"/>
                <a:gd name="connsiteY62" fmla="*/ 557979 h 667448"/>
                <a:gd name="connsiteX63" fmla="*/ 129694 w 667443"/>
                <a:gd name="connsiteY63" fmla="*/ 554804 h 667448"/>
                <a:gd name="connsiteX64" fmla="*/ 127099 w 667443"/>
                <a:gd name="connsiteY64" fmla="*/ 553368 h 667448"/>
                <a:gd name="connsiteX65" fmla="*/ 111782 w 667443"/>
                <a:gd name="connsiteY65" fmla="*/ 569565 h 667448"/>
                <a:gd name="connsiteX66" fmla="*/ 83163 w 667443"/>
                <a:gd name="connsiteY66" fmla="*/ 597975 h 667448"/>
                <a:gd name="connsiteX67" fmla="*/ 81518 w 667443"/>
                <a:gd name="connsiteY67" fmla="*/ 607430 h 667448"/>
                <a:gd name="connsiteX68" fmla="*/ 57117 w 667443"/>
                <a:gd name="connsiteY68" fmla="*/ 664829 h 667448"/>
                <a:gd name="connsiteX69" fmla="*/ 1780 w 667443"/>
                <a:gd name="connsiteY69" fmla="*/ 636813 h 667448"/>
                <a:gd name="connsiteX70" fmla="*/ 33040 w 667443"/>
                <a:gd name="connsiteY70" fmla="*/ 583191 h 667448"/>
                <a:gd name="connsiteX71" fmla="*/ 60871 w 667443"/>
                <a:gd name="connsiteY71" fmla="*/ 586041 h 667448"/>
                <a:gd name="connsiteX72" fmla="*/ 67383 w 667443"/>
                <a:gd name="connsiteY72" fmla="*/ 585972 h 667448"/>
                <a:gd name="connsiteX73" fmla="*/ 112755 w 667443"/>
                <a:gd name="connsiteY73" fmla="*/ 541434 h 667448"/>
                <a:gd name="connsiteX74" fmla="*/ 292553 w 667443"/>
                <a:gd name="connsiteY74" fmla="*/ 611763 h 667448"/>
                <a:gd name="connsiteX75" fmla="*/ 294198 w 667443"/>
                <a:gd name="connsiteY75" fmla="*/ 608589 h 667448"/>
                <a:gd name="connsiteX76" fmla="*/ 332503 w 667443"/>
                <a:gd name="connsiteY76" fmla="*/ 582195 h 667448"/>
                <a:gd name="connsiteX77" fmla="*/ 372662 w 667443"/>
                <a:gd name="connsiteY77" fmla="*/ 607777 h 667448"/>
                <a:gd name="connsiteX78" fmla="*/ 381004 w 667443"/>
                <a:gd name="connsiteY78" fmla="*/ 610975 h 667448"/>
                <a:gd name="connsiteX79" fmla="*/ 610832 w 667443"/>
                <a:gd name="connsiteY79" fmla="*/ 382074 h 667448"/>
                <a:gd name="connsiteX80" fmla="*/ 605688 w 667443"/>
                <a:gd name="connsiteY80" fmla="*/ 371553 h 667448"/>
                <a:gd name="connsiteX81" fmla="*/ 582167 w 667443"/>
                <a:gd name="connsiteY81" fmla="*/ 333573 h 667448"/>
                <a:gd name="connsiteX82" fmla="*/ 604622 w 667443"/>
                <a:gd name="connsiteY82" fmla="*/ 296381 h 667448"/>
                <a:gd name="connsiteX83" fmla="*/ 610415 w 667443"/>
                <a:gd name="connsiteY83" fmla="*/ 283682 h 667448"/>
                <a:gd name="connsiteX84" fmla="*/ 609743 w 667443"/>
                <a:gd name="connsiteY84" fmla="*/ 279580 h 667448"/>
                <a:gd name="connsiteX85" fmla="*/ 381421 w 667443"/>
                <a:gd name="connsiteY85" fmla="*/ 56495 h 667448"/>
                <a:gd name="connsiteX86" fmla="*/ 371966 w 667443"/>
                <a:gd name="connsiteY86" fmla="*/ 61223 h 667448"/>
                <a:gd name="connsiteX87" fmla="*/ 334959 w 667443"/>
                <a:gd name="connsiteY87" fmla="*/ 85207 h 667448"/>
                <a:gd name="connsiteX88" fmla="*/ 296724 w 667443"/>
                <a:gd name="connsiteY88" fmla="*/ 63285 h 667448"/>
                <a:gd name="connsiteX89" fmla="*/ 283701 w 667443"/>
                <a:gd name="connsiteY89" fmla="*/ 56959 h 667448"/>
                <a:gd name="connsiteX90" fmla="*/ 280272 w 667443"/>
                <a:gd name="connsiteY90" fmla="*/ 57492 h 667448"/>
                <a:gd name="connsiteX91" fmla="*/ 56584 w 667443"/>
                <a:gd name="connsiteY91" fmla="*/ 285304 h 667448"/>
                <a:gd name="connsiteX92" fmla="*/ 61752 w 667443"/>
                <a:gd name="connsiteY92" fmla="*/ 295825 h 667448"/>
                <a:gd name="connsiteX93" fmla="*/ 85249 w 667443"/>
                <a:gd name="connsiteY93" fmla="*/ 332438 h 667448"/>
                <a:gd name="connsiteX94" fmla="*/ 65320 w 667443"/>
                <a:gd name="connsiteY94" fmla="*/ 369862 h 667448"/>
                <a:gd name="connsiteX95" fmla="*/ 57696 w 667443"/>
                <a:gd name="connsiteY95" fmla="*/ 387821 h 667448"/>
                <a:gd name="connsiteX96" fmla="*/ 57859 w 667443"/>
                <a:gd name="connsiteY96" fmla="*/ 388493 h 667448"/>
                <a:gd name="connsiteX97" fmla="*/ 207926 w 667443"/>
                <a:gd name="connsiteY97" fmla="*/ 584813 h 667448"/>
                <a:gd name="connsiteX98" fmla="*/ 292553 w 667443"/>
                <a:gd name="connsiteY98" fmla="*/ 611763 h 667448"/>
                <a:gd name="connsiteX99" fmla="*/ 601725 w 667443"/>
                <a:gd name="connsiteY99" fmla="*/ 333874 h 667448"/>
                <a:gd name="connsiteX100" fmla="*/ 624759 w 667443"/>
                <a:gd name="connsiteY100" fmla="*/ 356908 h 667448"/>
                <a:gd name="connsiteX101" fmla="*/ 647909 w 667443"/>
                <a:gd name="connsiteY101" fmla="*/ 333874 h 667448"/>
                <a:gd name="connsiteX102" fmla="*/ 624411 w 667443"/>
                <a:gd name="connsiteY102" fmla="*/ 310493 h 667448"/>
                <a:gd name="connsiteX103" fmla="*/ 601725 w 667443"/>
                <a:gd name="connsiteY103" fmla="*/ 333874 h 667448"/>
                <a:gd name="connsiteX104" fmla="*/ 333662 w 667443"/>
                <a:gd name="connsiteY104" fmla="*/ 601706 h 667448"/>
                <a:gd name="connsiteX105" fmla="*/ 310512 w 667443"/>
                <a:gd name="connsiteY105" fmla="*/ 624601 h 667448"/>
                <a:gd name="connsiteX106" fmla="*/ 333430 w 667443"/>
                <a:gd name="connsiteY106" fmla="*/ 647866 h 667448"/>
                <a:gd name="connsiteX107" fmla="*/ 356927 w 667443"/>
                <a:gd name="connsiteY107" fmla="*/ 624485 h 667448"/>
                <a:gd name="connsiteX108" fmla="*/ 333662 w 667443"/>
                <a:gd name="connsiteY108" fmla="*/ 601706 h 667448"/>
                <a:gd name="connsiteX109" fmla="*/ 333708 w 667443"/>
                <a:gd name="connsiteY109" fmla="*/ 65695 h 667448"/>
                <a:gd name="connsiteX110" fmla="*/ 356927 w 667443"/>
                <a:gd name="connsiteY110" fmla="*/ 42847 h 667448"/>
                <a:gd name="connsiteX111" fmla="*/ 334079 w 667443"/>
                <a:gd name="connsiteY111" fmla="*/ 19535 h 667448"/>
                <a:gd name="connsiteX112" fmla="*/ 310512 w 667443"/>
                <a:gd name="connsiteY112" fmla="*/ 42823 h 667448"/>
                <a:gd name="connsiteX113" fmla="*/ 333708 w 667443"/>
                <a:gd name="connsiteY113" fmla="*/ 65695 h 667448"/>
                <a:gd name="connsiteX114" fmla="*/ 65737 w 667443"/>
                <a:gd name="connsiteY114" fmla="*/ 333619 h 667448"/>
                <a:gd name="connsiteX115" fmla="*/ 42819 w 667443"/>
                <a:gd name="connsiteY115" fmla="*/ 310493 h 667448"/>
                <a:gd name="connsiteX116" fmla="*/ 19577 w 667443"/>
                <a:gd name="connsiteY116" fmla="*/ 333411 h 667448"/>
                <a:gd name="connsiteX117" fmla="*/ 42958 w 667443"/>
                <a:gd name="connsiteY117" fmla="*/ 356908 h 667448"/>
                <a:gd name="connsiteX118" fmla="*/ 65737 w 667443"/>
                <a:gd name="connsiteY118" fmla="*/ 333619 h 667448"/>
                <a:gd name="connsiteX119" fmla="*/ 624805 w 667443"/>
                <a:gd name="connsiteY119" fmla="*/ 65695 h 667448"/>
                <a:gd name="connsiteX120" fmla="*/ 647909 w 667443"/>
                <a:gd name="connsiteY120" fmla="*/ 42823 h 667448"/>
                <a:gd name="connsiteX121" fmla="*/ 625060 w 667443"/>
                <a:gd name="connsiteY121" fmla="*/ 19535 h 667448"/>
                <a:gd name="connsiteX122" fmla="*/ 601748 w 667443"/>
                <a:gd name="connsiteY122" fmla="*/ 42870 h 667448"/>
                <a:gd name="connsiteX123" fmla="*/ 624805 w 667443"/>
                <a:gd name="connsiteY123" fmla="*/ 65695 h 667448"/>
                <a:gd name="connsiteX124" fmla="*/ 42750 w 667443"/>
                <a:gd name="connsiteY124" fmla="*/ 601706 h 667448"/>
                <a:gd name="connsiteX125" fmla="*/ 19554 w 667443"/>
                <a:gd name="connsiteY125" fmla="*/ 624485 h 667448"/>
                <a:gd name="connsiteX126" fmla="*/ 42286 w 667443"/>
                <a:gd name="connsiteY126" fmla="*/ 647890 h 667448"/>
                <a:gd name="connsiteX127" fmla="*/ 65714 w 667443"/>
                <a:gd name="connsiteY127" fmla="*/ 624624 h 667448"/>
                <a:gd name="connsiteX128" fmla="*/ 42750 w 667443"/>
                <a:gd name="connsiteY128" fmla="*/ 601706 h 667448"/>
                <a:gd name="connsiteX129" fmla="*/ 624713 w 667443"/>
                <a:gd name="connsiteY129" fmla="*/ 601706 h 667448"/>
                <a:gd name="connsiteX130" fmla="*/ 601748 w 667443"/>
                <a:gd name="connsiteY130" fmla="*/ 624578 h 667448"/>
                <a:gd name="connsiteX131" fmla="*/ 625153 w 667443"/>
                <a:gd name="connsiteY131" fmla="*/ 647890 h 667448"/>
                <a:gd name="connsiteX132" fmla="*/ 647909 w 667443"/>
                <a:gd name="connsiteY132" fmla="*/ 624531 h 667448"/>
                <a:gd name="connsiteX133" fmla="*/ 624713 w 667443"/>
                <a:gd name="connsiteY133" fmla="*/ 601706 h 667448"/>
                <a:gd name="connsiteX134" fmla="*/ 65737 w 667443"/>
                <a:gd name="connsiteY134" fmla="*/ 42777 h 667448"/>
                <a:gd name="connsiteX135" fmla="*/ 42982 w 667443"/>
                <a:gd name="connsiteY135" fmla="*/ 19535 h 667448"/>
                <a:gd name="connsiteX136" fmla="*/ 19577 w 667443"/>
                <a:gd name="connsiteY136" fmla="*/ 42221 h 667448"/>
                <a:gd name="connsiteX137" fmla="*/ 42796 w 667443"/>
                <a:gd name="connsiteY137" fmla="*/ 65695 h 667448"/>
                <a:gd name="connsiteX138" fmla="*/ 65737 w 667443"/>
                <a:gd name="connsiteY138" fmla="*/ 42777 h 66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667443" h="667448">
                  <a:moveTo>
                    <a:pt x="112755" y="541434"/>
                  </a:moveTo>
                  <a:cubicBezTo>
                    <a:pt x="97878" y="519466"/>
                    <a:pt x="83001" y="499607"/>
                    <a:pt x="70395" y="478380"/>
                  </a:cubicBezTo>
                  <a:cubicBezTo>
                    <a:pt x="52737" y="448626"/>
                    <a:pt x="42379" y="415929"/>
                    <a:pt x="36794" y="381796"/>
                  </a:cubicBezTo>
                  <a:cubicBezTo>
                    <a:pt x="36099" y="377486"/>
                    <a:pt x="34477" y="375655"/>
                    <a:pt x="30376" y="374357"/>
                  </a:cubicBezTo>
                  <a:cubicBezTo>
                    <a:pt x="11814" y="368448"/>
                    <a:pt x="89" y="352529"/>
                    <a:pt x="19" y="333921"/>
                  </a:cubicBezTo>
                  <a:cubicBezTo>
                    <a:pt x="-50" y="314942"/>
                    <a:pt x="11745" y="299185"/>
                    <a:pt x="30468" y="292673"/>
                  </a:cubicBezTo>
                  <a:cubicBezTo>
                    <a:pt x="32762" y="291862"/>
                    <a:pt x="35798" y="289429"/>
                    <a:pt x="36146" y="287343"/>
                  </a:cubicBezTo>
                  <a:cubicBezTo>
                    <a:pt x="46365" y="227789"/>
                    <a:pt x="71206" y="175395"/>
                    <a:pt x="111898" y="130602"/>
                  </a:cubicBezTo>
                  <a:cubicBezTo>
                    <a:pt x="112500" y="129930"/>
                    <a:pt x="112940" y="129119"/>
                    <a:pt x="113751" y="127914"/>
                  </a:cubicBezTo>
                  <a:cubicBezTo>
                    <a:pt x="112013" y="126037"/>
                    <a:pt x="110368" y="124160"/>
                    <a:pt x="108607" y="122399"/>
                  </a:cubicBezTo>
                  <a:cubicBezTo>
                    <a:pt x="98782" y="112574"/>
                    <a:pt x="88655" y="103003"/>
                    <a:pt x="79154" y="92877"/>
                  </a:cubicBezTo>
                  <a:cubicBezTo>
                    <a:pt x="71322" y="84488"/>
                    <a:pt x="65274" y="78347"/>
                    <a:pt x="51092" y="83839"/>
                  </a:cubicBezTo>
                  <a:cubicBezTo>
                    <a:pt x="33365" y="90722"/>
                    <a:pt x="12857" y="78834"/>
                    <a:pt x="4399" y="61431"/>
                  </a:cubicBezTo>
                  <a:cubicBezTo>
                    <a:pt x="-4222" y="43658"/>
                    <a:pt x="367" y="22292"/>
                    <a:pt x="15522" y="9802"/>
                  </a:cubicBezTo>
                  <a:cubicBezTo>
                    <a:pt x="30769" y="-2758"/>
                    <a:pt x="52367" y="-3267"/>
                    <a:pt x="68356" y="8574"/>
                  </a:cubicBezTo>
                  <a:cubicBezTo>
                    <a:pt x="83812" y="20021"/>
                    <a:pt x="89883" y="41271"/>
                    <a:pt x="81866" y="58929"/>
                  </a:cubicBezTo>
                  <a:cubicBezTo>
                    <a:pt x="79432" y="64281"/>
                    <a:pt x="80498" y="66946"/>
                    <a:pt x="84322" y="70631"/>
                  </a:cubicBezTo>
                  <a:cubicBezTo>
                    <a:pt x="97160" y="83028"/>
                    <a:pt x="109673" y="95750"/>
                    <a:pt x="122210" y="108449"/>
                  </a:cubicBezTo>
                  <a:cubicBezTo>
                    <a:pt x="123971" y="110233"/>
                    <a:pt x="125129" y="112620"/>
                    <a:pt x="126450" y="114543"/>
                  </a:cubicBezTo>
                  <a:cubicBezTo>
                    <a:pt x="138593" y="105019"/>
                    <a:pt x="148835" y="96399"/>
                    <a:pt x="159680" y="88590"/>
                  </a:cubicBezTo>
                  <a:cubicBezTo>
                    <a:pt x="197382" y="61478"/>
                    <a:pt x="239418" y="44631"/>
                    <a:pt x="285091" y="36822"/>
                  </a:cubicBezTo>
                  <a:cubicBezTo>
                    <a:pt x="289564" y="36057"/>
                    <a:pt x="291696" y="34597"/>
                    <a:pt x="293109" y="30125"/>
                  </a:cubicBezTo>
                  <a:cubicBezTo>
                    <a:pt x="298972" y="11633"/>
                    <a:pt x="314984" y="0"/>
                    <a:pt x="333685" y="0"/>
                  </a:cubicBezTo>
                  <a:cubicBezTo>
                    <a:pt x="352339" y="0"/>
                    <a:pt x="368259" y="11702"/>
                    <a:pt x="374353" y="30102"/>
                  </a:cubicBezTo>
                  <a:cubicBezTo>
                    <a:pt x="375466" y="33485"/>
                    <a:pt x="376346" y="35918"/>
                    <a:pt x="380865" y="36683"/>
                  </a:cubicBezTo>
                  <a:cubicBezTo>
                    <a:pt x="439747" y="46392"/>
                    <a:pt x="491538" y="71048"/>
                    <a:pt x="535891" y="111091"/>
                  </a:cubicBezTo>
                  <a:cubicBezTo>
                    <a:pt x="536586" y="111716"/>
                    <a:pt x="537282" y="112319"/>
                    <a:pt x="538046" y="112852"/>
                  </a:cubicBezTo>
                  <a:cubicBezTo>
                    <a:pt x="538394" y="113107"/>
                    <a:pt x="538881" y="113153"/>
                    <a:pt x="541175" y="113918"/>
                  </a:cubicBezTo>
                  <a:cubicBezTo>
                    <a:pt x="544233" y="110419"/>
                    <a:pt x="547663" y="106062"/>
                    <a:pt x="551533" y="102123"/>
                  </a:cubicBezTo>
                  <a:cubicBezTo>
                    <a:pt x="562077" y="91371"/>
                    <a:pt x="572713" y="80688"/>
                    <a:pt x="583535" y="70214"/>
                  </a:cubicBezTo>
                  <a:cubicBezTo>
                    <a:pt x="586871" y="66993"/>
                    <a:pt x="588076" y="64675"/>
                    <a:pt x="585829" y="59716"/>
                  </a:cubicBezTo>
                  <a:cubicBezTo>
                    <a:pt x="573176" y="31631"/>
                    <a:pt x="594148" y="-70"/>
                    <a:pt x="624921" y="23"/>
                  </a:cubicBezTo>
                  <a:cubicBezTo>
                    <a:pt x="641953" y="70"/>
                    <a:pt x="657525" y="10544"/>
                    <a:pt x="664130" y="26371"/>
                  </a:cubicBezTo>
                  <a:cubicBezTo>
                    <a:pt x="670804" y="42406"/>
                    <a:pt x="667026" y="61037"/>
                    <a:pt x="654606" y="73180"/>
                  </a:cubicBezTo>
                  <a:cubicBezTo>
                    <a:pt x="642370" y="85160"/>
                    <a:pt x="623855" y="88937"/>
                    <a:pt x="608306" y="81870"/>
                  </a:cubicBezTo>
                  <a:cubicBezTo>
                    <a:pt x="603463" y="79668"/>
                    <a:pt x="600775" y="80155"/>
                    <a:pt x="597137" y="83955"/>
                  </a:cubicBezTo>
                  <a:cubicBezTo>
                    <a:pt x="584786" y="96839"/>
                    <a:pt x="571994" y="109283"/>
                    <a:pt x="559388" y="121912"/>
                  </a:cubicBezTo>
                  <a:cubicBezTo>
                    <a:pt x="557465" y="123836"/>
                    <a:pt x="555634" y="125875"/>
                    <a:pt x="554082" y="127520"/>
                  </a:cubicBezTo>
                  <a:cubicBezTo>
                    <a:pt x="564116" y="140706"/>
                    <a:pt x="574312" y="153033"/>
                    <a:pt x="583303" y="166149"/>
                  </a:cubicBezTo>
                  <a:cubicBezTo>
                    <a:pt x="608028" y="202253"/>
                    <a:pt x="623392" y="242226"/>
                    <a:pt x="630599" y="285327"/>
                  </a:cubicBezTo>
                  <a:cubicBezTo>
                    <a:pt x="631363" y="289939"/>
                    <a:pt x="633101" y="291816"/>
                    <a:pt x="637435" y="293206"/>
                  </a:cubicBezTo>
                  <a:cubicBezTo>
                    <a:pt x="655834" y="299092"/>
                    <a:pt x="667490" y="315197"/>
                    <a:pt x="667443" y="333874"/>
                  </a:cubicBezTo>
                  <a:cubicBezTo>
                    <a:pt x="667397" y="352552"/>
                    <a:pt x="655672" y="368379"/>
                    <a:pt x="637226" y="374496"/>
                  </a:cubicBezTo>
                  <a:cubicBezTo>
                    <a:pt x="634144" y="375516"/>
                    <a:pt x="631618" y="376072"/>
                    <a:pt x="630900" y="380405"/>
                  </a:cubicBezTo>
                  <a:cubicBezTo>
                    <a:pt x="621028" y="440006"/>
                    <a:pt x="596025" y="492377"/>
                    <a:pt x="555310" y="537123"/>
                  </a:cubicBezTo>
                  <a:cubicBezTo>
                    <a:pt x="554847" y="537633"/>
                    <a:pt x="554522" y="538259"/>
                    <a:pt x="553711" y="539418"/>
                  </a:cubicBezTo>
                  <a:cubicBezTo>
                    <a:pt x="555287" y="541156"/>
                    <a:pt x="556886" y="543033"/>
                    <a:pt x="558624" y="544771"/>
                  </a:cubicBezTo>
                  <a:cubicBezTo>
                    <a:pt x="571716" y="557910"/>
                    <a:pt x="584925" y="570909"/>
                    <a:pt x="597879" y="584188"/>
                  </a:cubicBezTo>
                  <a:cubicBezTo>
                    <a:pt x="600868" y="587246"/>
                    <a:pt x="603046" y="588034"/>
                    <a:pt x="607287" y="586041"/>
                  </a:cubicBezTo>
                  <a:cubicBezTo>
                    <a:pt x="625871" y="577282"/>
                    <a:pt x="648233" y="583562"/>
                    <a:pt x="659704" y="600293"/>
                  </a:cubicBezTo>
                  <a:cubicBezTo>
                    <a:pt x="671568" y="617556"/>
                    <a:pt x="669506" y="640498"/>
                    <a:pt x="654768" y="655073"/>
                  </a:cubicBezTo>
                  <a:cubicBezTo>
                    <a:pt x="640192" y="669487"/>
                    <a:pt x="617576" y="671480"/>
                    <a:pt x="600520" y="659870"/>
                  </a:cubicBezTo>
                  <a:cubicBezTo>
                    <a:pt x="583766" y="648469"/>
                    <a:pt x="577533" y="626084"/>
                    <a:pt x="585690" y="607407"/>
                  </a:cubicBezTo>
                  <a:cubicBezTo>
                    <a:pt x="586617" y="605275"/>
                    <a:pt x="586269" y="602540"/>
                    <a:pt x="586199" y="600107"/>
                  </a:cubicBezTo>
                  <a:cubicBezTo>
                    <a:pt x="586176" y="599435"/>
                    <a:pt x="584994" y="598786"/>
                    <a:pt x="584322" y="598138"/>
                  </a:cubicBezTo>
                  <a:cubicBezTo>
                    <a:pt x="569608" y="583400"/>
                    <a:pt x="554893" y="568639"/>
                    <a:pt x="539854" y="553599"/>
                  </a:cubicBezTo>
                  <a:cubicBezTo>
                    <a:pt x="538069" y="554897"/>
                    <a:pt x="536563" y="555847"/>
                    <a:pt x="535242" y="557006"/>
                  </a:cubicBezTo>
                  <a:cubicBezTo>
                    <a:pt x="491307" y="596400"/>
                    <a:pt x="440095" y="620731"/>
                    <a:pt x="382023" y="630649"/>
                  </a:cubicBezTo>
                  <a:cubicBezTo>
                    <a:pt x="377319" y="631460"/>
                    <a:pt x="375605" y="633383"/>
                    <a:pt x="374237" y="637601"/>
                  </a:cubicBezTo>
                  <a:cubicBezTo>
                    <a:pt x="368328" y="655907"/>
                    <a:pt x="352154" y="667540"/>
                    <a:pt x="333430" y="667448"/>
                  </a:cubicBezTo>
                  <a:cubicBezTo>
                    <a:pt x="315077" y="667355"/>
                    <a:pt x="299018" y="655722"/>
                    <a:pt x="293318" y="637670"/>
                  </a:cubicBezTo>
                  <a:cubicBezTo>
                    <a:pt x="291835" y="632943"/>
                    <a:pt x="289587" y="631344"/>
                    <a:pt x="284883" y="630533"/>
                  </a:cubicBezTo>
                  <a:cubicBezTo>
                    <a:pt x="227553" y="620685"/>
                    <a:pt x="176921" y="596724"/>
                    <a:pt x="133379" y="557979"/>
                  </a:cubicBezTo>
                  <a:cubicBezTo>
                    <a:pt x="132174" y="556890"/>
                    <a:pt x="130946" y="555847"/>
                    <a:pt x="129694" y="554804"/>
                  </a:cubicBezTo>
                  <a:cubicBezTo>
                    <a:pt x="129347" y="554526"/>
                    <a:pt x="128906" y="554341"/>
                    <a:pt x="127099" y="553368"/>
                  </a:cubicBezTo>
                  <a:cubicBezTo>
                    <a:pt x="122210" y="558535"/>
                    <a:pt x="117111" y="564166"/>
                    <a:pt x="111782" y="569565"/>
                  </a:cubicBezTo>
                  <a:cubicBezTo>
                    <a:pt x="102350" y="579136"/>
                    <a:pt x="92896" y="588706"/>
                    <a:pt x="83163" y="597975"/>
                  </a:cubicBezTo>
                  <a:cubicBezTo>
                    <a:pt x="79942" y="601034"/>
                    <a:pt x="79664" y="603328"/>
                    <a:pt x="81518" y="607430"/>
                  </a:cubicBezTo>
                  <a:cubicBezTo>
                    <a:pt x="91807" y="630255"/>
                    <a:pt x="80545" y="656371"/>
                    <a:pt x="57117" y="664829"/>
                  </a:cubicBezTo>
                  <a:cubicBezTo>
                    <a:pt x="34037" y="673171"/>
                    <a:pt x="8848" y="660426"/>
                    <a:pt x="1780" y="636813"/>
                  </a:cubicBezTo>
                  <a:cubicBezTo>
                    <a:pt x="-5218" y="613524"/>
                    <a:pt x="9080" y="588868"/>
                    <a:pt x="33040" y="583191"/>
                  </a:cubicBezTo>
                  <a:cubicBezTo>
                    <a:pt x="42564" y="580943"/>
                    <a:pt x="51857" y="581986"/>
                    <a:pt x="60871" y="586041"/>
                  </a:cubicBezTo>
                  <a:cubicBezTo>
                    <a:pt x="62725" y="586876"/>
                    <a:pt x="66224" y="587107"/>
                    <a:pt x="67383" y="585972"/>
                  </a:cubicBezTo>
                  <a:cubicBezTo>
                    <a:pt x="83071" y="570886"/>
                    <a:pt x="98481" y="555523"/>
                    <a:pt x="112755" y="541434"/>
                  </a:cubicBezTo>
                  <a:close/>
                  <a:moveTo>
                    <a:pt x="292553" y="611763"/>
                  </a:moveTo>
                  <a:cubicBezTo>
                    <a:pt x="293364" y="610234"/>
                    <a:pt x="293828" y="609423"/>
                    <a:pt x="294198" y="608589"/>
                  </a:cubicBezTo>
                  <a:cubicBezTo>
                    <a:pt x="301614" y="592020"/>
                    <a:pt x="314382" y="582635"/>
                    <a:pt x="332503" y="582195"/>
                  </a:cubicBezTo>
                  <a:cubicBezTo>
                    <a:pt x="351204" y="581754"/>
                    <a:pt x="364922" y="590676"/>
                    <a:pt x="372662" y="607777"/>
                  </a:cubicBezTo>
                  <a:cubicBezTo>
                    <a:pt x="374747" y="612389"/>
                    <a:pt x="377551" y="611555"/>
                    <a:pt x="381004" y="610975"/>
                  </a:cubicBezTo>
                  <a:cubicBezTo>
                    <a:pt x="497123" y="591186"/>
                    <a:pt x="590347" y="498239"/>
                    <a:pt x="610832" y="382074"/>
                  </a:cubicBezTo>
                  <a:cubicBezTo>
                    <a:pt x="611782" y="376651"/>
                    <a:pt x="610994" y="374172"/>
                    <a:pt x="605688" y="371553"/>
                  </a:cubicBezTo>
                  <a:cubicBezTo>
                    <a:pt x="590208" y="363930"/>
                    <a:pt x="582191" y="350791"/>
                    <a:pt x="582167" y="333573"/>
                  </a:cubicBezTo>
                  <a:cubicBezTo>
                    <a:pt x="582121" y="316912"/>
                    <a:pt x="589768" y="303842"/>
                    <a:pt x="604622" y="296381"/>
                  </a:cubicBezTo>
                  <a:cubicBezTo>
                    <a:pt x="611064" y="293137"/>
                    <a:pt x="612454" y="289776"/>
                    <a:pt x="610415" y="283682"/>
                  </a:cubicBezTo>
                  <a:cubicBezTo>
                    <a:pt x="609975" y="282384"/>
                    <a:pt x="610021" y="280948"/>
                    <a:pt x="609743" y="279580"/>
                  </a:cubicBezTo>
                  <a:cubicBezTo>
                    <a:pt x="587219" y="165941"/>
                    <a:pt x="495385" y="76308"/>
                    <a:pt x="381421" y="56495"/>
                  </a:cubicBezTo>
                  <a:cubicBezTo>
                    <a:pt x="376508" y="55638"/>
                    <a:pt x="374261" y="56495"/>
                    <a:pt x="371966" y="61223"/>
                  </a:cubicBezTo>
                  <a:cubicBezTo>
                    <a:pt x="364551" y="76447"/>
                    <a:pt x="351945" y="84766"/>
                    <a:pt x="334959" y="85207"/>
                  </a:cubicBezTo>
                  <a:cubicBezTo>
                    <a:pt x="317997" y="85647"/>
                    <a:pt x="304649" y="78232"/>
                    <a:pt x="296724" y="63285"/>
                  </a:cubicBezTo>
                  <a:cubicBezTo>
                    <a:pt x="293411" y="57052"/>
                    <a:pt x="290398" y="54363"/>
                    <a:pt x="283701" y="56959"/>
                  </a:cubicBezTo>
                  <a:cubicBezTo>
                    <a:pt x="282658" y="57376"/>
                    <a:pt x="281407" y="57260"/>
                    <a:pt x="280272" y="57492"/>
                  </a:cubicBezTo>
                  <a:cubicBezTo>
                    <a:pt x="167466" y="78904"/>
                    <a:pt x="76466" y="171711"/>
                    <a:pt x="56584" y="285304"/>
                  </a:cubicBezTo>
                  <a:cubicBezTo>
                    <a:pt x="55634" y="290727"/>
                    <a:pt x="56422" y="293229"/>
                    <a:pt x="61752" y="295825"/>
                  </a:cubicBezTo>
                  <a:cubicBezTo>
                    <a:pt x="76744" y="303124"/>
                    <a:pt x="84646" y="315776"/>
                    <a:pt x="85249" y="332438"/>
                  </a:cubicBezTo>
                  <a:cubicBezTo>
                    <a:pt x="85828" y="348566"/>
                    <a:pt x="78784" y="361102"/>
                    <a:pt x="65320" y="369862"/>
                  </a:cubicBezTo>
                  <a:cubicBezTo>
                    <a:pt x="55518" y="376234"/>
                    <a:pt x="55379" y="376049"/>
                    <a:pt x="57696" y="387821"/>
                  </a:cubicBezTo>
                  <a:cubicBezTo>
                    <a:pt x="57743" y="388053"/>
                    <a:pt x="57812" y="388261"/>
                    <a:pt x="57859" y="388493"/>
                  </a:cubicBezTo>
                  <a:cubicBezTo>
                    <a:pt x="77463" y="477198"/>
                    <a:pt x="127771" y="542523"/>
                    <a:pt x="207926" y="584813"/>
                  </a:cubicBezTo>
                  <a:cubicBezTo>
                    <a:pt x="234320" y="598740"/>
                    <a:pt x="262567" y="607523"/>
                    <a:pt x="292553" y="611763"/>
                  </a:cubicBezTo>
                  <a:close/>
                  <a:moveTo>
                    <a:pt x="601725" y="333874"/>
                  </a:moveTo>
                  <a:cubicBezTo>
                    <a:pt x="601818" y="346388"/>
                    <a:pt x="612338" y="356931"/>
                    <a:pt x="624759" y="356908"/>
                  </a:cubicBezTo>
                  <a:cubicBezTo>
                    <a:pt x="637133" y="356908"/>
                    <a:pt x="647816" y="346272"/>
                    <a:pt x="647909" y="333874"/>
                  </a:cubicBezTo>
                  <a:cubicBezTo>
                    <a:pt x="648001" y="321199"/>
                    <a:pt x="636994" y="310261"/>
                    <a:pt x="624411" y="310493"/>
                  </a:cubicBezTo>
                  <a:cubicBezTo>
                    <a:pt x="611921" y="310725"/>
                    <a:pt x="601656" y="321315"/>
                    <a:pt x="601725" y="333874"/>
                  </a:cubicBezTo>
                  <a:close/>
                  <a:moveTo>
                    <a:pt x="333662" y="601706"/>
                  </a:moveTo>
                  <a:cubicBezTo>
                    <a:pt x="321125" y="601729"/>
                    <a:pt x="310582" y="612180"/>
                    <a:pt x="310512" y="624601"/>
                  </a:cubicBezTo>
                  <a:cubicBezTo>
                    <a:pt x="310466" y="636975"/>
                    <a:pt x="321033" y="647681"/>
                    <a:pt x="333430" y="647866"/>
                  </a:cubicBezTo>
                  <a:cubicBezTo>
                    <a:pt x="346082" y="648029"/>
                    <a:pt x="357090" y="637068"/>
                    <a:pt x="356927" y="624485"/>
                  </a:cubicBezTo>
                  <a:cubicBezTo>
                    <a:pt x="356765" y="612018"/>
                    <a:pt x="346221" y="601683"/>
                    <a:pt x="333662" y="601706"/>
                  </a:cubicBezTo>
                  <a:close/>
                  <a:moveTo>
                    <a:pt x="333708" y="65695"/>
                  </a:moveTo>
                  <a:cubicBezTo>
                    <a:pt x="346245" y="65695"/>
                    <a:pt x="356811" y="55314"/>
                    <a:pt x="356927" y="42847"/>
                  </a:cubicBezTo>
                  <a:cubicBezTo>
                    <a:pt x="357043" y="30495"/>
                    <a:pt x="346476" y="19720"/>
                    <a:pt x="334079" y="19535"/>
                  </a:cubicBezTo>
                  <a:cubicBezTo>
                    <a:pt x="321403" y="19326"/>
                    <a:pt x="310419" y="30194"/>
                    <a:pt x="310512" y="42823"/>
                  </a:cubicBezTo>
                  <a:cubicBezTo>
                    <a:pt x="310628" y="55267"/>
                    <a:pt x="321195" y="65672"/>
                    <a:pt x="333708" y="65695"/>
                  </a:cubicBezTo>
                  <a:close/>
                  <a:moveTo>
                    <a:pt x="65737" y="333619"/>
                  </a:moveTo>
                  <a:cubicBezTo>
                    <a:pt x="65714" y="321083"/>
                    <a:pt x="55263" y="310563"/>
                    <a:pt x="42819" y="310493"/>
                  </a:cubicBezTo>
                  <a:cubicBezTo>
                    <a:pt x="30445" y="310423"/>
                    <a:pt x="19739" y="320990"/>
                    <a:pt x="19577" y="333411"/>
                  </a:cubicBezTo>
                  <a:cubicBezTo>
                    <a:pt x="19415" y="346086"/>
                    <a:pt x="30352" y="357070"/>
                    <a:pt x="42958" y="356908"/>
                  </a:cubicBezTo>
                  <a:cubicBezTo>
                    <a:pt x="55402" y="356746"/>
                    <a:pt x="65760" y="346156"/>
                    <a:pt x="65737" y="333619"/>
                  </a:cubicBezTo>
                  <a:close/>
                  <a:moveTo>
                    <a:pt x="624805" y="65695"/>
                  </a:moveTo>
                  <a:cubicBezTo>
                    <a:pt x="637411" y="65672"/>
                    <a:pt x="647816" y="55360"/>
                    <a:pt x="647909" y="42823"/>
                  </a:cubicBezTo>
                  <a:cubicBezTo>
                    <a:pt x="648001" y="30495"/>
                    <a:pt x="637411" y="19697"/>
                    <a:pt x="625060" y="19535"/>
                  </a:cubicBezTo>
                  <a:cubicBezTo>
                    <a:pt x="612269" y="19349"/>
                    <a:pt x="601656" y="29986"/>
                    <a:pt x="601748" y="42870"/>
                  </a:cubicBezTo>
                  <a:cubicBezTo>
                    <a:pt x="601818" y="55453"/>
                    <a:pt x="612176" y="65695"/>
                    <a:pt x="624805" y="65695"/>
                  </a:cubicBezTo>
                  <a:close/>
                  <a:moveTo>
                    <a:pt x="42750" y="601706"/>
                  </a:moveTo>
                  <a:cubicBezTo>
                    <a:pt x="30144" y="601683"/>
                    <a:pt x="19693" y="611949"/>
                    <a:pt x="19554" y="624485"/>
                  </a:cubicBezTo>
                  <a:cubicBezTo>
                    <a:pt x="19415" y="636836"/>
                    <a:pt x="29935" y="647635"/>
                    <a:pt x="42286" y="647890"/>
                  </a:cubicBezTo>
                  <a:cubicBezTo>
                    <a:pt x="55055" y="648121"/>
                    <a:pt x="65760" y="637508"/>
                    <a:pt x="65714" y="624624"/>
                  </a:cubicBezTo>
                  <a:cubicBezTo>
                    <a:pt x="65691" y="612018"/>
                    <a:pt x="55379" y="601729"/>
                    <a:pt x="42750" y="601706"/>
                  </a:cubicBezTo>
                  <a:close/>
                  <a:moveTo>
                    <a:pt x="624713" y="601706"/>
                  </a:moveTo>
                  <a:cubicBezTo>
                    <a:pt x="611968" y="601729"/>
                    <a:pt x="601818" y="611856"/>
                    <a:pt x="601748" y="624578"/>
                  </a:cubicBezTo>
                  <a:cubicBezTo>
                    <a:pt x="601679" y="637369"/>
                    <a:pt x="612454" y="648098"/>
                    <a:pt x="625153" y="647890"/>
                  </a:cubicBezTo>
                  <a:cubicBezTo>
                    <a:pt x="637551" y="647681"/>
                    <a:pt x="648048" y="636906"/>
                    <a:pt x="647909" y="624531"/>
                  </a:cubicBezTo>
                  <a:cubicBezTo>
                    <a:pt x="647770" y="612041"/>
                    <a:pt x="637203" y="601660"/>
                    <a:pt x="624713" y="601706"/>
                  </a:cubicBezTo>
                  <a:close/>
                  <a:moveTo>
                    <a:pt x="65737" y="42777"/>
                  </a:moveTo>
                  <a:cubicBezTo>
                    <a:pt x="65784" y="30264"/>
                    <a:pt x="55425" y="19674"/>
                    <a:pt x="42982" y="19535"/>
                  </a:cubicBezTo>
                  <a:cubicBezTo>
                    <a:pt x="30561" y="19373"/>
                    <a:pt x="19832" y="29777"/>
                    <a:pt x="19577" y="42221"/>
                  </a:cubicBezTo>
                  <a:cubicBezTo>
                    <a:pt x="19322" y="54943"/>
                    <a:pt x="30005" y="65741"/>
                    <a:pt x="42796" y="65695"/>
                  </a:cubicBezTo>
                  <a:cubicBezTo>
                    <a:pt x="55472" y="65649"/>
                    <a:pt x="65668" y="55453"/>
                    <a:pt x="65737" y="42777"/>
                  </a:cubicBezTo>
                  <a:close/>
                </a:path>
              </a:pathLst>
            </a:custGeom>
            <a:grpFill/>
            <a:ln w="23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184AABE-481E-4AD9-8D9B-3C2C81B1803C}"/>
                </a:ext>
              </a:extLst>
            </p:cNvPr>
            <p:cNvSpPr/>
            <p:nvPr/>
          </p:nvSpPr>
          <p:spPr>
            <a:xfrm>
              <a:off x="1354724" y="1806931"/>
              <a:ext cx="428197" cy="427902"/>
            </a:xfrm>
            <a:custGeom>
              <a:avLst/>
              <a:gdLst>
                <a:gd name="connsiteX0" fmla="*/ 19951 w 428197"/>
                <a:gd name="connsiteY0" fmla="*/ 204021 h 427902"/>
                <a:gd name="connsiteX1" fmla="*/ 80246 w 428197"/>
                <a:gd name="connsiteY1" fmla="*/ 204021 h 427902"/>
                <a:gd name="connsiteX2" fmla="*/ 100105 w 428197"/>
                <a:gd name="connsiteY2" fmla="*/ 185320 h 427902"/>
                <a:gd name="connsiteX3" fmla="*/ 108100 w 428197"/>
                <a:gd name="connsiteY3" fmla="*/ 123032 h 427902"/>
                <a:gd name="connsiteX4" fmla="*/ 58441 w 428197"/>
                <a:gd name="connsiteY4" fmla="*/ 97588 h 427902"/>
                <a:gd name="connsiteX5" fmla="*/ 50585 w 428197"/>
                <a:gd name="connsiteY5" fmla="*/ 108896 h 427902"/>
                <a:gd name="connsiteX6" fmla="*/ 35986 w 428197"/>
                <a:gd name="connsiteY6" fmla="*/ 113855 h 427902"/>
                <a:gd name="connsiteX7" fmla="*/ 34295 w 428197"/>
                <a:gd name="connsiteY7" fmla="*/ 98028 h 427902"/>
                <a:gd name="connsiteX8" fmla="*/ 181187 w 428197"/>
                <a:gd name="connsiteY8" fmla="*/ 2533 h 427902"/>
                <a:gd name="connsiteX9" fmla="*/ 424873 w 428197"/>
                <a:gd name="connsiteY9" fmla="*/ 177071 h 427902"/>
                <a:gd name="connsiteX10" fmla="*/ 425313 w 428197"/>
                <a:gd name="connsiteY10" fmla="*/ 248304 h 427902"/>
                <a:gd name="connsiteX11" fmla="*/ 413773 w 428197"/>
                <a:gd name="connsiteY11" fmla="*/ 258546 h 427902"/>
                <a:gd name="connsiteX12" fmla="*/ 405871 w 428197"/>
                <a:gd name="connsiteY12" fmla="*/ 245407 h 427902"/>
                <a:gd name="connsiteX13" fmla="*/ 408188 w 428197"/>
                <a:gd name="connsiteY13" fmla="*/ 224181 h 427902"/>
                <a:gd name="connsiteX14" fmla="*/ 330606 w 428197"/>
                <a:gd name="connsiteY14" fmla="*/ 224181 h 427902"/>
                <a:gd name="connsiteX15" fmla="*/ 320155 w 428197"/>
                <a:gd name="connsiteY15" fmla="*/ 304498 h 427902"/>
                <a:gd name="connsiteX16" fmla="*/ 370509 w 428197"/>
                <a:gd name="connsiteY16" fmla="*/ 330266 h 427902"/>
                <a:gd name="connsiteX17" fmla="*/ 389256 w 428197"/>
                <a:gd name="connsiteY17" fmla="*/ 297801 h 427902"/>
                <a:gd name="connsiteX18" fmla="*/ 392454 w 428197"/>
                <a:gd name="connsiteY18" fmla="*/ 290873 h 427902"/>
                <a:gd name="connsiteX19" fmla="*/ 406381 w 428197"/>
                <a:gd name="connsiteY19" fmla="*/ 284454 h 427902"/>
                <a:gd name="connsiteX20" fmla="*/ 410320 w 428197"/>
                <a:gd name="connsiteY20" fmla="*/ 298682 h 427902"/>
                <a:gd name="connsiteX21" fmla="*/ 383115 w 428197"/>
                <a:gd name="connsiteY21" fmla="*/ 344564 h 427902"/>
                <a:gd name="connsiteX22" fmla="*/ 61523 w 428197"/>
                <a:gd name="connsiteY22" fmla="*/ 363010 h 427902"/>
                <a:gd name="connsiteX23" fmla="*/ 11006 w 428197"/>
                <a:gd name="connsiteY23" fmla="*/ 147085 h 427902"/>
                <a:gd name="connsiteX24" fmla="*/ 15316 w 428197"/>
                <a:gd name="connsiteY24" fmla="*/ 139554 h 427902"/>
                <a:gd name="connsiteX25" fmla="*/ 26138 w 428197"/>
                <a:gd name="connsiteY25" fmla="*/ 138766 h 427902"/>
                <a:gd name="connsiteX26" fmla="*/ 30355 w 428197"/>
                <a:gd name="connsiteY26" fmla="*/ 150654 h 427902"/>
                <a:gd name="connsiteX27" fmla="*/ 21781 w 428197"/>
                <a:gd name="connsiteY27" fmla="*/ 186386 h 427902"/>
                <a:gd name="connsiteX28" fmla="*/ 19951 w 428197"/>
                <a:gd name="connsiteY28" fmla="*/ 204021 h 427902"/>
                <a:gd name="connsiteX29" fmla="*/ 408212 w 428197"/>
                <a:gd name="connsiteY29" fmla="*/ 203951 h 427902"/>
                <a:gd name="connsiteX30" fmla="*/ 369675 w 428197"/>
                <a:gd name="connsiteY30" fmla="*/ 97634 h 427902"/>
                <a:gd name="connsiteX31" fmla="*/ 320271 w 428197"/>
                <a:gd name="connsiteY31" fmla="*/ 122939 h 427902"/>
                <a:gd name="connsiteX32" fmla="*/ 328381 w 428197"/>
                <a:gd name="connsiteY32" fmla="*/ 189514 h 427902"/>
                <a:gd name="connsiteX33" fmla="*/ 343768 w 428197"/>
                <a:gd name="connsiteY33" fmla="*/ 203951 h 427902"/>
                <a:gd name="connsiteX34" fmla="*/ 408212 w 428197"/>
                <a:gd name="connsiteY34" fmla="*/ 203951 h 427902"/>
                <a:gd name="connsiteX35" fmla="*/ 107544 w 428197"/>
                <a:gd name="connsiteY35" fmla="*/ 304869 h 427902"/>
                <a:gd name="connsiteX36" fmla="*/ 99318 w 428197"/>
                <a:gd name="connsiteY36" fmla="*/ 228213 h 427902"/>
                <a:gd name="connsiteX37" fmla="*/ 93200 w 428197"/>
                <a:gd name="connsiteY37" fmla="*/ 223718 h 427902"/>
                <a:gd name="connsiteX38" fmla="*/ 25141 w 428197"/>
                <a:gd name="connsiteY38" fmla="*/ 223694 h 427902"/>
                <a:gd name="connsiteX39" fmla="*/ 20090 w 428197"/>
                <a:gd name="connsiteY39" fmla="*/ 224529 h 427902"/>
                <a:gd name="connsiteX40" fmla="*/ 58510 w 428197"/>
                <a:gd name="connsiteY40" fmla="*/ 329942 h 427902"/>
                <a:gd name="connsiteX41" fmla="*/ 107544 w 428197"/>
                <a:gd name="connsiteY41" fmla="*/ 304869 h 427902"/>
                <a:gd name="connsiteX42" fmla="*/ 128145 w 428197"/>
                <a:gd name="connsiteY42" fmla="*/ 129983 h 427902"/>
                <a:gd name="connsiteX43" fmla="*/ 119014 w 428197"/>
                <a:gd name="connsiteY43" fmla="*/ 199850 h 427902"/>
                <a:gd name="connsiteX44" fmla="*/ 125248 w 428197"/>
                <a:gd name="connsiteY44" fmla="*/ 204021 h 427902"/>
                <a:gd name="connsiteX45" fmla="*/ 198219 w 428197"/>
                <a:gd name="connsiteY45" fmla="*/ 204113 h 427902"/>
                <a:gd name="connsiteX46" fmla="*/ 204360 w 428197"/>
                <a:gd name="connsiteY46" fmla="*/ 198274 h 427902"/>
                <a:gd name="connsiteX47" fmla="*/ 204360 w 428197"/>
                <a:gd name="connsiteY47" fmla="*/ 147548 h 427902"/>
                <a:gd name="connsiteX48" fmla="*/ 198312 w 428197"/>
                <a:gd name="connsiteY48" fmla="*/ 141408 h 427902"/>
                <a:gd name="connsiteX49" fmla="*/ 169995 w 428197"/>
                <a:gd name="connsiteY49" fmla="*/ 138604 h 427902"/>
                <a:gd name="connsiteX50" fmla="*/ 128145 w 428197"/>
                <a:gd name="connsiteY50" fmla="*/ 129983 h 427902"/>
                <a:gd name="connsiteX51" fmla="*/ 301640 w 428197"/>
                <a:gd name="connsiteY51" fmla="*/ 131397 h 427902"/>
                <a:gd name="connsiteX52" fmla="*/ 228715 w 428197"/>
                <a:gd name="connsiteY52" fmla="*/ 141408 h 427902"/>
                <a:gd name="connsiteX53" fmla="*/ 223895 w 428197"/>
                <a:gd name="connsiteY53" fmla="*/ 147989 h 427902"/>
                <a:gd name="connsiteX54" fmla="*/ 223872 w 428197"/>
                <a:gd name="connsiteY54" fmla="*/ 197324 h 427902"/>
                <a:gd name="connsiteX55" fmla="*/ 230592 w 428197"/>
                <a:gd name="connsiteY55" fmla="*/ 204067 h 427902"/>
                <a:gd name="connsiteX56" fmla="*/ 303563 w 428197"/>
                <a:gd name="connsiteY56" fmla="*/ 203997 h 427902"/>
                <a:gd name="connsiteX57" fmla="*/ 310654 w 428197"/>
                <a:gd name="connsiteY57" fmla="*/ 203233 h 427902"/>
                <a:gd name="connsiteX58" fmla="*/ 301640 w 428197"/>
                <a:gd name="connsiteY58" fmla="*/ 131397 h 427902"/>
                <a:gd name="connsiteX59" fmla="*/ 126569 w 428197"/>
                <a:gd name="connsiteY59" fmla="*/ 296179 h 427902"/>
                <a:gd name="connsiteX60" fmla="*/ 199610 w 428197"/>
                <a:gd name="connsiteY60" fmla="*/ 286168 h 427902"/>
                <a:gd name="connsiteX61" fmla="*/ 204314 w 428197"/>
                <a:gd name="connsiteY61" fmla="*/ 279518 h 427902"/>
                <a:gd name="connsiteX62" fmla="*/ 204337 w 428197"/>
                <a:gd name="connsiteY62" fmla="*/ 230206 h 427902"/>
                <a:gd name="connsiteX63" fmla="*/ 197478 w 428197"/>
                <a:gd name="connsiteY63" fmla="*/ 223625 h 427902"/>
                <a:gd name="connsiteX64" fmla="*/ 124553 w 428197"/>
                <a:gd name="connsiteY64" fmla="*/ 223694 h 427902"/>
                <a:gd name="connsiteX65" fmla="*/ 117555 w 428197"/>
                <a:gd name="connsiteY65" fmla="*/ 224505 h 427902"/>
                <a:gd name="connsiteX66" fmla="*/ 126569 w 428197"/>
                <a:gd name="connsiteY66" fmla="*/ 296179 h 427902"/>
                <a:gd name="connsiteX67" fmla="*/ 310492 w 428197"/>
                <a:gd name="connsiteY67" fmla="*/ 224853 h 427902"/>
                <a:gd name="connsiteX68" fmla="*/ 306066 w 428197"/>
                <a:gd name="connsiteY68" fmla="*/ 223764 h 427902"/>
                <a:gd name="connsiteX69" fmla="*/ 228946 w 428197"/>
                <a:gd name="connsiteY69" fmla="*/ 223602 h 427902"/>
                <a:gd name="connsiteX70" fmla="*/ 223872 w 428197"/>
                <a:gd name="connsiteY70" fmla="*/ 229766 h 427902"/>
                <a:gd name="connsiteX71" fmla="*/ 223779 w 428197"/>
                <a:gd name="connsiteY71" fmla="*/ 279101 h 427902"/>
                <a:gd name="connsiteX72" fmla="*/ 230939 w 428197"/>
                <a:gd name="connsiteY72" fmla="*/ 286354 h 427902"/>
                <a:gd name="connsiteX73" fmla="*/ 272905 w 428197"/>
                <a:gd name="connsiteY73" fmla="*/ 291707 h 427902"/>
                <a:gd name="connsiteX74" fmla="*/ 301431 w 428197"/>
                <a:gd name="connsiteY74" fmla="*/ 298334 h 427902"/>
                <a:gd name="connsiteX75" fmla="*/ 310492 w 428197"/>
                <a:gd name="connsiteY75" fmla="*/ 224853 h 427902"/>
                <a:gd name="connsiteX76" fmla="*/ 294804 w 428197"/>
                <a:gd name="connsiteY76" fmla="*/ 110101 h 427902"/>
                <a:gd name="connsiteX77" fmla="*/ 284538 w 428197"/>
                <a:gd name="connsiteY77" fmla="*/ 83823 h 427902"/>
                <a:gd name="connsiteX78" fmla="*/ 250335 w 428197"/>
                <a:gd name="connsiteY78" fmla="*/ 34581 h 427902"/>
                <a:gd name="connsiteX79" fmla="*/ 224567 w 428197"/>
                <a:gd name="connsiteY79" fmla="*/ 21025 h 427902"/>
                <a:gd name="connsiteX80" fmla="*/ 224567 w 428197"/>
                <a:gd name="connsiteY80" fmla="*/ 122035 h 427902"/>
                <a:gd name="connsiteX81" fmla="*/ 294804 w 428197"/>
                <a:gd name="connsiteY81" fmla="*/ 110101 h 427902"/>
                <a:gd name="connsiteX82" fmla="*/ 203897 w 428197"/>
                <a:gd name="connsiteY82" fmla="*/ 305564 h 427902"/>
                <a:gd name="connsiteX83" fmla="*/ 133729 w 428197"/>
                <a:gd name="connsiteY83" fmla="*/ 317336 h 427902"/>
                <a:gd name="connsiteX84" fmla="*/ 163947 w 428197"/>
                <a:gd name="connsiteY84" fmla="*/ 378327 h 427902"/>
                <a:gd name="connsiteX85" fmla="*/ 193955 w 428197"/>
                <a:gd name="connsiteY85" fmla="*/ 403562 h 427902"/>
                <a:gd name="connsiteX86" fmla="*/ 203897 w 428197"/>
                <a:gd name="connsiteY86" fmla="*/ 406899 h 427902"/>
                <a:gd name="connsiteX87" fmla="*/ 203897 w 428197"/>
                <a:gd name="connsiteY87" fmla="*/ 305564 h 427902"/>
                <a:gd name="connsiteX88" fmla="*/ 224428 w 428197"/>
                <a:gd name="connsiteY88" fmla="*/ 406412 h 427902"/>
                <a:gd name="connsiteX89" fmla="*/ 293552 w 428197"/>
                <a:gd name="connsiteY89" fmla="*/ 317452 h 427902"/>
                <a:gd name="connsiteX90" fmla="*/ 224428 w 428197"/>
                <a:gd name="connsiteY90" fmla="*/ 306445 h 427902"/>
                <a:gd name="connsiteX91" fmla="*/ 224428 w 428197"/>
                <a:gd name="connsiteY91" fmla="*/ 406412 h 427902"/>
                <a:gd name="connsiteX92" fmla="*/ 203781 w 428197"/>
                <a:gd name="connsiteY92" fmla="*/ 21581 h 427902"/>
                <a:gd name="connsiteX93" fmla="*/ 134610 w 428197"/>
                <a:gd name="connsiteY93" fmla="*/ 110565 h 427902"/>
                <a:gd name="connsiteX94" fmla="*/ 203781 w 428197"/>
                <a:gd name="connsiteY94" fmla="*/ 121873 h 427902"/>
                <a:gd name="connsiteX95" fmla="*/ 203781 w 428197"/>
                <a:gd name="connsiteY95" fmla="*/ 21581 h 427902"/>
                <a:gd name="connsiteX96" fmla="*/ 153148 w 428197"/>
                <a:gd name="connsiteY96" fmla="*/ 30178 h 427902"/>
                <a:gd name="connsiteX97" fmla="*/ 71186 w 428197"/>
                <a:gd name="connsiteY97" fmla="*/ 82131 h 427902"/>
                <a:gd name="connsiteX98" fmla="*/ 114751 w 428197"/>
                <a:gd name="connsiteY98" fmla="*/ 104447 h 427902"/>
                <a:gd name="connsiteX99" fmla="*/ 153148 w 428197"/>
                <a:gd name="connsiteY99" fmla="*/ 30178 h 427902"/>
                <a:gd name="connsiteX100" fmla="*/ 357092 w 428197"/>
                <a:gd name="connsiteY100" fmla="*/ 345445 h 427902"/>
                <a:gd name="connsiteX101" fmla="*/ 313273 w 428197"/>
                <a:gd name="connsiteY101" fmla="*/ 323175 h 427902"/>
                <a:gd name="connsiteX102" fmla="*/ 275037 w 428197"/>
                <a:gd name="connsiteY102" fmla="*/ 397468 h 427902"/>
                <a:gd name="connsiteX103" fmla="*/ 357092 w 428197"/>
                <a:gd name="connsiteY103" fmla="*/ 345445 h 427902"/>
                <a:gd name="connsiteX104" fmla="*/ 356212 w 428197"/>
                <a:gd name="connsiteY104" fmla="*/ 82572 h 427902"/>
                <a:gd name="connsiteX105" fmla="*/ 274551 w 428197"/>
                <a:gd name="connsiteY105" fmla="*/ 30734 h 427902"/>
                <a:gd name="connsiteX106" fmla="*/ 313435 w 428197"/>
                <a:gd name="connsiteY106" fmla="*/ 104377 h 427902"/>
                <a:gd name="connsiteX107" fmla="*/ 356212 w 428197"/>
                <a:gd name="connsiteY107" fmla="*/ 82572 h 427902"/>
                <a:gd name="connsiteX108" fmla="*/ 71371 w 428197"/>
                <a:gd name="connsiteY108" fmla="*/ 345375 h 427902"/>
                <a:gd name="connsiteX109" fmla="*/ 153148 w 428197"/>
                <a:gd name="connsiteY109" fmla="*/ 397375 h 427902"/>
                <a:gd name="connsiteX110" fmla="*/ 114728 w 428197"/>
                <a:gd name="connsiteY110" fmla="*/ 323222 h 427902"/>
                <a:gd name="connsiteX111" fmla="*/ 71371 w 428197"/>
                <a:gd name="connsiteY111" fmla="*/ 345375 h 42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28197" h="427902">
                  <a:moveTo>
                    <a:pt x="19951" y="204021"/>
                  </a:moveTo>
                  <a:cubicBezTo>
                    <a:pt x="40945" y="204021"/>
                    <a:pt x="60596" y="204021"/>
                    <a:pt x="80246" y="204021"/>
                  </a:cubicBezTo>
                  <a:cubicBezTo>
                    <a:pt x="98761" y="204021"/>
                    <a:pt x="98228" y="203974"/>
                    <a:pt x="100105" y="185320"/>
                  </a:cubicBezTo>
                  <a:cubicBezTo>
                    <a:pt x="102191" y="164627"/>
                    <a:pt x="105366" y="144049"/>
                    <a:pt x="108100" y="123032"/>
                  </a:cubicBezTo>
                  <a:cubicBezTo>
                    <a:pt x="92505" y="115037"/>
                    <a:pt x="75913" y="106532"/>
                    <a:pt x="58441" y="97588"/>
                  </a:cubicBezTo>
                  <a:cubicBezTo>
                    <a:pt x="56031" y="101041"/>
                    <a:pt x="53319" y="104980"/>
                    <a:pt x="50585" y="108896"/>
                  </a:cubicBezTo>
                  <a:cubicBezTo>
                    <a:pt x="46275" y="115130"/>
                    <a:pt x="40968" y="116937"/>
                    <a:pt x="35986" y="113855"/>
                  </a:cubicBezTo>
                  <a:cubicBezTo>
                    <a:pt x="30819" y="110657"/>
                    <a:pt x="29984" y="104586"/>
                    <a:pt x="34295" y="98028"/>
                  </a:cubicBezTo>
                  <a:cubicBezTo>
                    <a:pt x="69355" y="44823"/>
                    <a:pt x="118250" y="12080"/>
                    <a:pt x="181187" y="2533"/>
                  </a:cubicBezTo>
                  <a:cubicBezTo>
                    <a:pt x="297561" y="-15125"/>
                    <a:pt x="403577" y="61299"/>
                    <a:pt x="424873" y="177071"/>
                  </a:cubicBezTo>
                  <a:cubicBezTo>
                    <a:pt x="429229" y="200730"/>
                    <a:pt x="429229" y="224552"/>
                    <a:pt x="425313" y="248304"/>
                  </a:cubicBezTo>
                  <a:cubicBezTo>
                    <a:pt x="424131" y="255534"/>
                    <a:pt x="419729" y="259357"/>
                    <a:pt x="413773" y="258546"/>
                  </a:cubicBezTo>
                  <a:cubicBezTo>
                    <a:pt x="407887" y="257758"/>
                    <a:pt x="405083" y="253147"/>
                    <a:pt x="405871" y="245407"/>
                  </a:cubicBezTo>
                  <a:cubicBezTo>
                    <a:pt x="406566" y="238548"/>
                    <a:pt x="407354" y="231689"/>
                    <a:pt x="408188" y="224181"/>
                  </a:cubicBezTo>
                  <a:cubicBezTo>
                    <a:pt x="381493" y="224181"/>
                    <a:pt x="355725" y="224181"/>
                    <a:pt x="330606" y="224181"/>
                  </a:cubicBezTo>
                  <a:cubicBezTo>
                    <a:pt x="327083" y="251247"/>
                    <a:pt x="323631" y="277803"/>
                    <a:pt x="320155" y="304498"/>
                  </a:cubicBezTo>
                  <a:cubicBezTo>
                    <a:pt x="335889" y="312539"/>
                    <a:pt x="352504" y="321067"/>
                    <a:pt x="370509" y="330266"/>
                  </a:cubicBezTo>
                  <a:cubicBezTo>
                    <a:pt x="376604" y="319723"/>
                    <a:pt x="382976" y="308785"/>
                    <a:pt x="389256" y="297801"/>
                  </a:cubicBezTo>
                  <a:cubicBezTo>
                    <a:pt x="390508" y="295600"/>
                    <a:pt x="391342" y="293143"/>
                    <a:pt x="392454" y="290873"/>
                  </a:cubicBezTo>
                  <a:cubicBezTo>
                    <a:pt x="395698" y="284291"/>
                    <a:pt x="401005" y="281858"/>
                    <a:pt x="406381" y="284454"/>
                  </a:cubicBezTo>
                  <a:cubicBezTo>
                    <a:pt x="411595" y="286956"/>
                    <a:pt x="413750" y="292471"/>
                    <a:pt x="410320" y="298682"/>
                  </a:cubicBezTo>
                  <a:cubicBezTo>
                    <a:pt x="401700" y="314231"/>
                    <a:pt x="393891" y="330568"/>
                    <a:pt x="383115" y="344564"/>
                  </a:cubicBezTo>
                  <a:cubicBezTo>
                    <a:pt x="303818" y="447498"/>
                    <a:pt x="151480" y="456744"/>
                    <a:pt x="61523" y="363010"/>
                  </a:cubicBezTo>
                  <a:cubicBezTo>
                    <a:pt x="2710" y="301741"/>
                    <a:pt x="-13488" y="228723"/>
                    <a:pt x="11006" y="147085"/>
                  </a:cubicBezTo>
                  <a:cubicBezTo>
                    <a:pt x="11840" y="144304"/>
                    <a:pt x="13161" y="140550"/>
                    <a:pt x="15316" y="139554"/>
                  </a:cubicBezTo>
                  <a:cubicBezTo>
                    <a:pt x="18444" y="138094"/>
                    <a:pt x="23009" y="137561"/>
                    <a:pt x="26138" y="138766"/>
                  </a:cubicBezTo>
                  <a:cubicBezTo>
                    <a:pt x="31166" y="140712"/>
                    <a:pt x="31560" y="145695"/>
                    <a:pt x="30355" y="150654"/>
                  </a:cubicBezTo>
                  <a:cubicBezTo>
                    <a:pt x="27435" y="162564"/>
                    <a:pt x="24353" y="174429"/>
                    <a:pt x="21781" y="186386"/>
                  </a:cubicBezTo>
                  <a:cubicBezTo>
                    <a:pt x="20623" y="191809"/>
                    <a:pt x="20599" y="197393"/>
                    <a:pt x="19951" y="204021"/>
                  </a:cubicBezTo>
                  <a:close/>
                  <a:moveTo>
                    <a:pt x="408212" y="203951"/>
                  </a:moveTo>
                  <a:cubicBezTo>
                    <a:pt x="405570" y="163816"/>
                    <a:pt x="392848" y="128663"/>
                    <a:pt x="369675" y="97634"/>
                  </a:cubicBezTo>
                  <a:cubicBezTo>
                    <a:pt x="352249" y="106556"/>
                    <a:pt x="335657" y="115060"/>
                    <a:pt x="320271" y="122939"/>
                  </a:cubicBezTo>
                  <a:cubicBezTo>
                    <a:pt x="323051" y="145463"/>
                    <a:pt x="326110" y="167454"/>
                    <a:pt x="328381" y="189514"/>
                  </a:cubicBezTo>
                  <a:cubicBezTo>
                    <a:pt x="329864" y="203905"/>
                    <a:pt x="329378" y="203951"/>
                    <a:pt x="343768" y="203951"/>
                  </a:cubicBezTo>
                  <a:cubicBezTo>
                    <a:pt x="364786" y="203951"/>
                    <a:pt x="385827" y="203951"/>
                    <a:pt x="408212" y="203951"/>
                  </a:cubicBezTo>
                  <a:close/>
                  <a:moveTo>
                    <a:pt x="107544" y="304869"/>
                  </a:moveTo>
                  <a:cubicBezTo>
                    <a:pt x="104740" y="279124"/>
                    <a:pt x="101890" y="253680"/>
                    <a:pt x="99318" y="228213"/>
                  </a:cubicBezTo>
                  <a:cubicBezTo>
                    <a:pt x="98877" y="223810"/>
                    <a:pt x="96421" y="223718"/>
                    <a:pt x="93200" y="223718"/>
                  </a:cubicBezTo>
                  <a:cubicBezTo>
                    <a:pt x="70514" y="223741"/>
                    <a:pt x="47827" y="223671"/>
                    <a:pt x="25141" y="223694"/>
                  </a:cubicBezTo>
                  <a:cubicBezTo>
                    <a:pt x="23635" y="223694"/>
                    <a:pt x="22129" y="224181"/>
                    <a:pt x="20090" y="224529"/>
                  </a:cubicBezTo>
                  <a:cubicBezTo>
                    <a:pt x="22639" y="264015"/>
                    <a:pt x="35500" y="299053"/>
                    <a:pt x="58510" y="329942"/>
                  </a:cubicBezTo>
                  <a:cubicBezTo>
                    <a:pt x="75983" y="321020"/>
                    <a:pt x="92412" y="312609"/>
                    <a:pt x="107544" y="304869"/>
                  </a:cubicBezTo>
                  <a:close/>
                  <a:moveTo>
                    <a:pt x="128145" y="129983"/>
                  </a:moveTo>
                  <a:cubicBezTo>
                    <a:pt x="122328" y="152809"/>
                    <a:pt x="119733" y="176190"/>
                    <a:pt x="119014" y="199850"/>
                  </a:cubicBezTo>
                  <a:cubicBezTo>
                    <a:pt x="118875" y="204646"/>
                    <a:pt x="122305" y="203997"/>
                    <a:pt x="125248" y="204021"/>
                  </a:cubicBezTo>
                  <a:cubicBezTo>
                    <a:pt x="149579" y="204044"/>
                    <a:pt x="173888" y="203951"/>
                    <a:pt x="198219" y="204113"/>
                  </a:cubicBezTo>
                  <a:cubicBezTo>
                    <a:pt x="202576" y="204137"/>
                    <a:pt x="204430" y="202978"/>
                    <a:pt x="204360" y="198274"/>
                  </a:cubicBezTo>
                  <a:cubicBezTo>
                    <a:pt x="204152" y="181358"/>
                    <a:pt x="204152" y="164441"/>
                    <a:pt x="204360" y="147548"/>
                  </a:cubicBezTo>
                  <a:cubicBezTo>
                    <a:pt x="204430" y="142960"/>
                    <a:pt x="202645" y="141686"/>
                    <a:pt x="198312" y="141408"/>
                  </a:cubicBezTo>
                  <a:cubicBezTo>
                    <a:pt x="188834" y="140828"/>
                    <a:pt x="179310" y="140203"/>
                    <a:pt x="169995" y="138604"/>
                  </a:cubicBezTo>
                  <a:cubicBezTo>
                    <a:pt x="156137" y="136194"/>
                    <a:pt x="142419" y="132950"/>
                    <a:pt x="128145" y="129983"/>
                  </a:cubicBezTo>
                  <a:close/>
                  <a:moveTo>
                    <a:pt x="301640" y="131397"/>
                  </a:moveTo>
                  <a:cubicBezTo>
                    <a:pt x="275825" y="134989"/>
                    <a:pt x="252305" y="138418"/>
                    <a:pt x="228715" y="141408"/>
                  </a:cubicBezTo>
                  <a:cubicBezTo>
                    <a:pt x="223941" y="142010"/>
                    <a:pt x="223895" y="144513"/>
                    <a:pt x="223895" y="147989"/>
                  </a:cubicBezTo>
                  <a:cubicBezTo>
                    <a:pt x="223964" y="164441"/>
                    <a:pt x="224150" y="180894"/>
                    <a:pt x="223872" y="197324"/>
                  </a:cubicBezTo>
                  <a:cubicBezTo>
                    <a:pt x="223779" y="202491"/>
                    <a:pt x="225378" y="204113"/>
                    <a:pt x="230592" y="204067"/>
                  </a:cubicBezTo>
                  <a:cubicBezTo>
                    <a:pt x="254923" y="203858"/>
                    <a:pt x="279255" y="204021"/>
                    <a:pt x="303563" y="203997"/>
                  </a:cubicBezTo>
                  <a:cubicBezTo>
                    <a:pt x="305324" y="203997"/>
                    <a:pt x="307085" y="203627"/>
                    <a:pt x="310654" y="203233"/>
                  </a:cubicBezTo>
                  <a:cubicBezTo>
                    <a:pt x="307549" y="178461"/>
                    <a:pt x="304513" y="154222"/>
                    <a:pt x="301640" y="131397"/>
                  </a:cubicBezTo>
                  <a:close/>
                  <a:moveTo>
                    <a:pt x="126569" y="296179"/>
                  </a:moveTo>
                  <a:cubicBezTo>
                    <a:pt x="152499" y="292587"/>
                    <a:pt x="176020" y="289158"/>
                    <a:pt x="199610" y="286168"/>
                  </a:cubicBezTo>
                  <a:cubicBezTo>
                    <a:pt x="204453" y="285566"/>
                    <a:pt x="204314" y="282878"/>
                    <a:pt x="204314" y="279518"/>
                  </a:cubicBezTo>
                  <a:cubicBezTo>
                    <a:pt x="204267" y="263088"/>
                    <a:pt x="204059" y="246636"/>
                    <a:pt x="204337" y="230206"/>
                  </a:cubicBezTo>
                  <a:cubicBezTo>
                    <a:pt x="204430" y="224853"/>
                    <a:pt x="202483" y="223602"/>
                    <a:pt x="197478" y="223625"/>
                  </a:cubicBezTo>
                  <a:cubicBezTo>
                    <a:pt x="173169" y="223810"/>
                    <a:pt x="148861" y="223671"/>
                    <a:pt x="124553" y="223694"/>
                  </a:cubicBezTo>
                  <a:cubicBezTo>
                    <a:pt x="122815" y="223694"/>
                    <a:pt x="121077" y="224088"/>
                    <a:pt x="117555" y="224505"/>
                  </a:cubicBezTo>
                  <a:cubicBezTo>
                    <a:pt x="120637" y="249324"/>
                    <a:pt x="123695" y="273516"/>
                    <a:pt x="126569" y="296179"/>
                  </a:cubicBezTo>
                  <a:close/>
                  <a:moveTo>
                    <a:pt x="310492" y="224853"/>
                  </a:moveTo>
                  <a:cubicBezTo>
                    <a:pt x="307387" y="224065"/>
                    <a:pt x="306738" y="223764"/>
                    <a:pt x="306066" y="223764"/>
                  </a:cubicBezTo>
                  <a:cubicBezTo>
                    <a:pt x="280367" y="223718"/>
                    <a:pt x="254645" y="223787"/>
                    <a:pt x="228946" y="223602"/>
                  </a:cubicBezTo>
                  <a:cubicBezTo>
                    <a:pt x="224173" y="223579"/>
                    <a:pt x="223848" y="226128"/>
                    <a:pt x="223872" y="229766"/>
                  </a:cubicBezTo>
                  <a:cubicBezTo>
                    <a:pt x="223964" y="246218"/>
                    <a:pt x="224150" y="262648"/>
                    <a:pt x="223779" y="279101"/>
                  </a:cubicBezTo>
                  <a:cubicBezTo>
                    <a:pt x="223663" y="284755"/>
                    <a:pt x="225818" y="285844"/>
                    <a:pt x="230939" y="286354"/>
                  </a:cubicBezTo>
                  <a:cubicBezTo>
                    <a:pt x="244982" y="287698"/>
                    <a:pt x="259002" y="289459"/>
                    <a:pt x="272905" y="291707"/>
                  </a:cubicBezTo>
                  <a:cubicBezTo>
                    <a:pt x="281920" y="293167"/>
                    <a:pt x="290725" y="295808"/>
                    <a:pt x="301431" y="298334"/>
                  </a:cubicBezTo>
                  <a:cubicBezTo>
                    <a:pt x="304513" y="273423"/>
                    <a:pt x="307502" y="249208"/>
                    <a:pt x="310492" y="224853"/>
                  </a:cubicBezTo>
                  <a:close/>
                  <a:moveTo>
                    <a:pt x="294804" y="110101"/>
                  </a:moveTo>
                  <a:cubicBezTo>
                    <a:pt x="291281" y="100971"/>
                    <a:pt x="288292" y="92235"/>
                    <a:pt x="284538" y="83823"/>
                  </a:cubicBezTo>
                  <a:cubicBezTo>
                    <a:pt x="276265" y="65285"/>
                    <a:pt x="265907" y="48067"/>
                    <a:pt x="250335" y="34581"/>
                  </a:cubicBezTo>
                  <a:cubicBezTo>
                    <a:pt x="242989" y="28208"/>
                    <a:pt x="234948" y="22902"/>
                    <a:pt x="224567" y="21025"/>
                  </a:cubicBezTo>
                  <a:cubicBezTo>
                    <a:pt x="224567" y="54857"/>
                    <a:pt x="224567" y="88180"/>
                    <a:pt x="224567" y="122035"/>
                  </a:cubicBezTo>
                  <a:cubicBezTo>
                    <a:pt x="248667" y="121016"/>
                    <a:pt x="271608" y="117609"/>
                    <a:pt x="294804" y="110101"/>
                  </a:cubicBezTo>
                  <a:close/>
                  <a:moveTo>
                    <a:pt x="203897" y="305564"/>
                  </a:moveTo>
                  <a:cubicBezTo>
                    <a:pt x="179611" y="306514"/>
                    <a:pt x="156694" y="310036"/>
                    <a:pt x="133729" y="317336"/>
                  </a:cubicBezTo>
                  <a:cubicBezTo>
                    <a:pt x="140658" y="339628"/>
                    <a:pt x="149904" y="360136"/>
                    <a:pt x="163947" y="378327"/>
                  </a:cubicBezTo>
                  <a:cubicBezTo>
                    <a:pt x="172127" y="388917"/>
                    <a:pt x="181674" y="397885"/>
                    <a:pt x="193955" y="403562"/>
                  </a:cubicBezTo>
                  <a:cubicBezTo>
                    <a:pt x="196945" y="404929"/>
                    <a:pt x="200212" y="405694"/>
                    <a:pt x="203897" y="406899"/>
                  </a:cubicBezTo>
                  <a:cubicBezTo>
                    <a:pt x="203897" y="372719"/>
                    <a:pt x="203897" y="339675"/>
                    <a:pt x="203897" y="305564"/>
                  </a:cubicBezTo>
                  <a:close/>
                  <a:moveTo>
                    <a:pt x="224428" y="406412"/>
                  </a:moveTo>
                  <a:cubicBezTo>
                    <a:pt x="258538" y="400364"/>
                    <a:pt x="287110" y="348086"/>
                    <a:pt x="293552" y="317452"/>
                  </a:cubicBezTo>
                  <a:cubicBezTo>
                    <a:pt x="277934" y="311010"/>
                    <a:pt x="237868" y="304521"/>
                    <a:pt x="224428" y="306445"/>
                  </a:cubicBezTo>
                  <a:cubicBezTo>
                    <a:pt x="224428" y="339559"/>
                    <a:pt x="224428" y="372765"/>
                    <a:pt x="224428" y="406412"/>
                  </a:cubicBezTo>
                  <a:close/>
                  <a:moveTo>
                    <a:pt x="203781" y="21581"/>
                  </a:moveTo>
                  <a:cubicBezTo>
                    <a:pt x="172057" y="25010"/>
                    <a:pt x="141423" y="77451"/>
                    <a:pt x="134610" y="110565"/>
                  </a:cubicBezTo>
                  <a:cubicBezTo>
                    <a:pt x="156948" y="117609"/>
                    <a:pt x="179843" y="121201"/>
                    <a:pt x="203781" y="121873"/>
                  </a:cubicBezTo>
                  <a:cubicBezTo>
                    <a:pt x="203781" y="87994"/>
                    <a:pt x="203781" y="54811"/>
                    <a:pt x="203781" y="21581"/>
                  </a:cubicBezTo>
                  <a:close/>
                  <a:moveTo>
                    <a:pt x="153148" y="30178"/>
                  </a:moveTo>
                  <a:cubicBezTo>
                    <a:pt x="121540" y="39632"/>
                    <a:pt x="94915" y="56919"/>
                    <a:pt x="71186" y="82131"/>
                  </a:cubicBezTo>
                  <a:cubicBezTo>
                    <a:pt x="86109" y="89779"/>
                    <a:pt x="99943" y="96869"/>
                    <a:pt x="114751" y="104447"/>
                  </a:cubicBezTo>
                  <a:cubicBezTo>
                    <a:pt x="123834" y="76825"/>
                    <a:pt x="135490" y="52099"/>
                    <a:pt x="153148" y="30178"/>
                  </a:cubicBezTo>
                  <a:close/>
                  <a:moveTo>
                    <a:pt x="357092" y="345445"/>
                  </a:moveTo>
                  <a:cubicBezTo>
                    <a:pt x="342076" y="337798"/>
                    <a:pt x="328080" y="330707"/>
                    <a:pt x="313273" y="323175"/>
                  </a:cubicBezTo>
                  <a:cubicBezTo>
                    <a:pt x="304374" y="351307"/>
                    <a:pt x="292324" y="375685"/>
                    <a:pt x="275037" y="397468"/>
                  </a:cubicBezTo>
                  <a:cubicBezTo>
                    <a:pt x="306761" y="387828"/>
                    <a:pt x="333271" y="370541"/>
                    <a:pt x="357092" y="345445"/>
                  </a:cubicBezTo>
                  <a:close/>
                  <a:moveTo>
                    <a:pt x="356212" y="82572"/>
                  </a:moveTo>
                  <a:cubicBezTo>
                    <a:pt x="339342" y="60534"/>
                    <a:pt x="292208" y="30850"/>
                    <a:pt x="274551" y="30734"/>
                  </a:cubicBezTo>
                  <a:cubicBezTo>
                    <a:pt x="292625" y="52192"/>
                    <a:pt x="304305" y="76848"/>
                    <a:pt x="313435" y="104377"/>
                  </a:cubicBezTo>
                  <a:cubicBezTo>
                    <a:pt x="328126" y="96893"/>
                    <a:pt x="341821" y="89918"/>
                    <a:pt x="356212" y="82572"/>
                  </a:cubicBezTo>
                  <a:close/>
                  <a:moveTo>
                    <a:pt x="71371" y="345375"/>
                  </a:moveTo>
                  <a:cubicBezTo>
                    <a:pt x="95239" y="370564"/>
                    <a:pt x="121656" y="387897"/>
                    <a:pt x="153148" y="397375"/>
                  </a:cubicBezTo>
                  <a:cubicBezTo>
                    <a:pt x="135629" y="375523"/>
                    <a:pt x="123904" y="350821"/>
                    <a:pt x="114728" y="323222"/>
                  </a:cubicBezTo>
                  <a:cubicBezTo>
                    <a:pt x="99990" y="330753"/>
                    <a:pt x="86294" y="337751"/>
                    <a:pt x="71371" y="345375"/>
                  </a:cubicBezTo>
                  <a:close/>
                </a:path>
              </a:pathLst>
            </a:custGeom>
            <a:grpFill/>
            <a:ln w="231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63" name="图片 162" descr="黑暗中的灯光&#10;&#10;描述已自动生成">
            <a:extLst>
              <a:ext uri="{FF2B5EF4-FFF2-40B4-BE49-F238E27FC236}">
                <a16:creationId xmlns:a16="http://schemas.microsoft.com/office/drawing/2014/main" id="{6F41E383-5008-44D5-81CE-BD205DDD6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21" y="5216941"/>
            <a:ext cx="2459902" cy="655456"/>
          </a:xfrm>
          <a:prstGeom prst="rect">
            <a:avLst/>
          </a:prstGeom>
        </p:spPr>
      </p:pic>
      <p:pic>
        <p:nvPicPr>
          <p:cNvPr id="164" name="图片 163" descr="黑暗中的灯光&#10;&#10;描述已自动生成">
            <a:extLst>
              <a:ext uri="{FF2B5EF4-FFF2-40B4-BE49-F238E27FC236}">
                <a16:creationId xmlns:a16="http://schemas.microsoft.com/office/drawing/2014/main" id="{364E360B-7FB2-40FC-ADE6-A394DFC41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84" y="5185968"/>
            <a:ext cx="2459902" cy="655456"/>
          </a:xfrm>
          <a:prstGeom prst="rect">
            <a:avLst/>
          </a:prstGeom>
        </p:spPr>
      </p:pic>
      <p:pic>
        <p:nvPicPr>
          <p:cNvPr id="165" name="图片 164" descr="黑暗中的灯光&#10;&#10;描述已自动生成">
            <a:extLst>
              <a:ext uri="{FF2B5EF4-FFF2-40B4-BE49-F238E27FC236}">
                <a16:creationId xmlns:a16="http://schemas.microsoft.com/office/drawing/2014/main" id="{AFAAEF06-E9F3-465D-AEE2-6B925D918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88" y="5185968"/>
            <a:ext cx="2459902" cy="655456"/>
          </a:xfrm>
          <a:prstGeom prst="rect">
            <a:avLst/>
          </a:prstGeom>
        </p:spPr>
      </p:pic>
      <p:pic>
        <p:nvPicPr>
          <p:cNvPr id="166" name="图片 165" descr="黑暗中的灯光&#10;&#10;描述已自动生成">
            <a:extLst>
              <a:ext uri="{FF2B5EF4-FFF2-40B4-BE49-F238E27FC236}">
                <a16:creationId xmlns:a16="http://schemas.microsoft.com/office/drawing/2014/main" id="{1108AD90-7ABC-417A-A251-A8BD896D6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293" y="5185968"/>
            <a:ext cx="2459902" cy="65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10000"/>
                <a:lumOff val="90000"/>
              </a:schemeClr>
            </a:gs>
            <a:gs pos="96000">
              <a:schemeClr val="accent1">
                <a:lumMod val="3000"/>
                <a:lumOff val="97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E88D0A4A-9360-4208-821D-F28D32E1A4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-360345" y="634017"/>
            <a:ext cx="12912690" cy="12912690"/>
          </a:xfrm>
          <a:prstGeom prst="rect">
            <a:avLst/>
          </a:prstGeom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427DB431-F49C-44F2-9B96-4F27570D1284}"/>
              </a:ext>
            </a:extLst>
          </p:cNvPr>
          <p:cNvSpPr/>
          <p:nvPr/>
        </p:nvSpPr>
        <p:spPr>
          <a:xfrm>
            <a:off x="-1701800" y="-707438"/>
            <a:ext cx="15595600" cy="15595600"/>
          </a:xfrm>
          <a:prstGeom prst="ellipse">
            <a:avLst/>
          </a:prstGeom>
          <a:gradFill flip="none" rotWithShape="1">
            <a:gsLst>
              <a:gs pos="60000">
                <a:schemeClr val="accent1">
                  <a:alpha val="0"/>
                </a:schemeClr>
              </a:gs>
              <a:gs pos="99000">
                <a:schemeClr val="accent1">
                  <a:alpha val="68000"/>
                </a:schemeClr>
              </a:gs>
            </a:gsLst>
            <a:path path="circle">
              <a:fillToRect l="50000" t="50000" r="50000" b="50000"/>
            </a:path>
            <a:tileRect/>
          </a:gra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688EF99-B411-4B72-A3CB-1767543CFC7B}"/>
              </a:ext>
            </a:extLst>
          </p:cNvPr>
          <p:cNvSpPr/>
          <p:nvPr/>
        </p:nvSpPr>
        <p:spPr>
          <a:xfrm>
            <a:off x="-9426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42000">
                <a:srgbClr val="FAFAFA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4DA8C02-3379-4FCA-94C3-67F16BC40158}"/>
              </a:ext>
            </a:extLst>
          </p:cNvPr>
          <p:cNvSpPr/>
          <p:nvPr/>
        </p:nvSpPr>
        <p:spPr>
          <a:xfrm>
            <a:off x="1908758" y="2903124"/>
            <a:ext cx="8374484" cy="8374476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4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AD10537-D4B9-4EE3-8100-FDD0DF48B303}"/>
              </a:ext>
            </a:extLst>
          </p:cNvPr>
          <p:cNvSpPr/>
          <p:nvPr/>
        </p:nvSpPr>
        <p:spPr>
          <a:xfrm>
            <a:off x="3216862" y="4211224"/>
            <a:ext cx="5758276" cy="5758276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5400000" scaled="1"/>
            <a:tileRect/>
          </a:gradFill>
          <a:ln w="25400">
            <a:gradFill>
              <a:gsLst>
                <a:gs pos="0">
                  <a:schemeClr val="bg1">
                    <a:alpha val="0"/>
                  </a:schemeClr>
                </a:gs>
                <a:gs pos="4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innerShdw blurRad="114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2" name="图形 16" hidden="1">
            <a:extLst>
              <a:ext uri="{FF2B5EF4-FFF2-40B4-BE49-F238E27FC236}">
                <a16:creationId xmlns:a16="http://schemas.microsoft.com/office/drawing/2014/main" id="{7FCC869F-D0EC-408C-8F77-35247FB3BC65}"/>
              </a:ext>
            </a:extLst>
          </p:cNvPr>
          <p:cNvSpPr/>
          <p:nvPr/>
        </p:nvSpPr>
        <p:spPr>
          <a:xfrm rot="1783863">
            <a:off x="4325539" y="4297600"/>
            <a:ext cx="3085360" cy="4394928"/>
          </a:xfrm>
          <a:custGeom>
            <a:avLst/>
            <a:gdLst>
              <a:gd name="connsiteX0" fmla="*/ 299506 w 299505"/>
              <a:gd name="connsiteY0" fmla="*/ 199839 h 426629"/>
              <a:gd name="connsiteX1" fmla="*/ 179217 w 299505"/>
              <a:gd name="connsiteY1" fmla="*/ 174883 h 426629"/>
              <a:gd name="connsiteX2" fmla="*/ 230616 w 299505"/>
              <a:gd name="connsiteY2" fmla="*/ 0 h 426629"/>
              <a:gd name="connsiteX3" fmla="*/ 0 w 299505"/>
              <a:gd name="connsiteY3" fmla="*/ 226788 h 426629"/>
              <a:gd name="connsiteX4" fmla="*/ 120289 w 299505"/>
              <a:gd name="connsiteY4" fmla="*/ 251744 h 426629"/>
              <a:gd name="connsiteX5" fmla="*/ 68890 w 299505"/>
              <a:gd name="connsiteY5" fmla="*/ 426629 h 426629"/>
              <a:gd name="connsiteX6" fmla="*/ 299506 w 299505"/>
              <a:gd name="connsiteY6" fmla="*/ 199839 h 42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505" h="426629">
                <a:moveTo>
                  <a:pt x="299506" y="199839"/>
                </a:moveTo>
                <a:lnTo>
                  <a:pt x="179217" y="174883"/>
                </a:lnTo>
                <a:lnTo>
                  <a:pt x="230616" y="0"/>
                </a:lnTo>
                <a:lnTo>
                  <a:pt x="0" y="226788"/>
                </a:lnTo>
                <a:lnTo>
                  <a:pt x="120289" y="251744"/>
                </a:lnTo>
                <a:lnTo>
                  <a:pt x="68890" y="426629"/>
                </a:lnTo>
                <a:lnTo>
                  <a:pt x="299506" y="199839"/>
                </a:lnTo>
                <a:close/>
              </a:path>
            </a:pathLst>
          </a:custGeom>
          <a:solidFill>
            <a:schemeClr val="accent1">
              <a:lumMod val="50000"/>
              <a:alpha val="8000"/>
            </a:schemeClr>
          </a:solidFill>
          <a:ln w="122" cap="flat">
            <a:noFill/>
            <a:prstDash val="solid"/>
            <a:miter/>
          </a:ln>
          <a:effectLst>
            <a:outerShdw blurRad="88900" dist="50800" dir="8100000" algn="tr" rotWithShape="0">
              <a:schemeClr val="accent1">
                <a:alpha val="32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715223F-A7D2-416C-AFA2-4C7AED9F3D9F}"/>
              </a:ext>
            </a:extLst>
          </p:cNvPr>
          <p:cNvGrpSpPr/>
          <p:nvPr/>
        </p:nvGrpSpPr>
        <p:grpSpPr>
          <a:xfrm>
            <a:off x="-360345" y="634022"/>
            <a:ext cx="12912690" cy="12912680"/>
            <a:chOff x="-360345" y="634022"/>
            <a:chExt cx="12912690" cy="12912680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1A4D664-B59C-415E-B624-14B0077A275C}"/>
                </a:ext>
              </a:extLst>
            </p:cNvPr>
            <p:cNvSpPr/>
            <p:nvPr/>
          </p:nvSpPr>
          <p:spPr>
            <a:xfrm>
              <a:off x="-360345" y="634022"/>
              <a:ext cx="12912690" cy="12912680"/>
            </a:xfrm>
            <a:prstGeom prst="ellipse">
              <a:avLst/>
            </a:prstGeom>
            <a:noFill/>
            <a:ln w="6350" cap="flat" cmpd="sng" algn="ctr">
              <a:gradFill flip="none" rotWithShape="1">
                <a:gsLst>
                  <a:gs pos="0">
                    <a:schemeClr val="accent1">
                      <a:alpha val="61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8100000" scaled="1"/>
                <a:tileRect/>
              </a:gradFill>
              <a:prstDash val="dash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DD0BF22-E237-45C0-A702-9F1891256230}"/>
                </a:ext>
              </a:extLst>
            </p:cNvPr>
            <p:cNvGrpSpPr/>
            <p:nvPr/>
          </p:nvGrpSpPr>
          <p:grpSpPr>
            <a:xfrm>
              <a:off x="347043" y="1341410"/>
              <a:ext cx="11497914" cy="11497904"/>
              <a:chOff x="347043" y="1341410"/>
              <a:chExt cx="11497914" cy="11497904"/>
            </a:xfrm>
          </p:grpSpPr>
          <p:sp>
            <p:nvSpPr>
              <p:cNvPr id="50" name="弧形 49">
                <a:extLst>
                  <a:ext uri="{FF2B5EF4-FFF2-40B4-BE49-F238E27FC236}">
                    <a16:creationId xmlns:a16="http://schemas.microsoft.com/office/drawing/2014/main" id="{C888757B-B4F9-4636-8ACE-3B4A45E1A7B9}"/>
                  </a:ext>
                </a:extLst>
              </p:cNvPr>
              <p:cNvSpPr/>
              <p:nvPr/>
            </p:nvSpPr>
            <p:spPr>
              <a:xfrm>
                <a:off x="347043" y="1341410"/>
                <a:ext cx="11497914" cy="11497904"/>
              </a:xfrm>
              <a:prstGeom prst="arc">
                <a:avLst>
                  <a:gd name="adj1" fmla="val 18562667"/>
                  <a:gd name="adj2" fmla="val 312549"/>
                </a:avLst>
              </a:prstGeom>
              <a:noFill/>
              <a:ln w="9525" cap="flat" cmpd="sng" algn="ctr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51" name="弧形 50">
                <a:extLst>
                  <a:ext uri="{FF2B5EF4-FFF2-40B4-BE49-F238E27FC236}">
                    <a16:creationId xmlns:a16="http://schemas.microsoft.com/office/drawing/2014/main" id="{C75FAB6F-58E9-48C5-960E-B8F78AA25796}"/>
                  </a:ext>
                </a:extLst>
              </p:cNvPr>
              <p:cNvSpPr/>
              <p:nvPr/>
            </p:nvSpPr>
            <p:spPr>
              <a:xfrm>
                <a:off x="347043" y="1341410"/>
                <a:ext cx="11497914" cy="11497904"/>
              </a:xfrm>
              <a:prstGeom prst="arc">
                <a:avLst>
                  <a:gd name="adj1" fmla="val 11305956"/>
                  <a:gd name="adj2" fmla="val 13556344"/>
                </a:avLst>
              </a:prstGeom>
              <a:noFill/>
              <a:ln w="9525" cap="flat" cmpd="sng" algn="ctr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</p:grpSp>
      </p:grpSp>
      <p:pic>
        <p:nvPicPr>
          <p:cNvPr id="5" name="图片 4" descr="图片包含 游戏机, 钟表, 画&#10;&#10;描述已自动生成">
            <a:extLst>
              <a:ext uri="{FF2B5EF4-FFF2-40B4-BE49-F238E27FC236}">
                <a16:creationId xmlns:a16="http://schemas.microsoft.com/office/drawing/2014/main" id="{C881431C-A3BE-41BB-9A1E-34D1B50A4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926" y="588768"/>
            <a:ext cx="720725" cy="3190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210E4A-D0F5-45DC-A887-1AB0E7BCB6B1}"/>
              </a:ext>
            </a:extLst>
          </p:cNvPr>
          <p:cNvSpPr txBox="1"/>
          <p:nvPr/>
        </p:nvSpPr>
        <p:spPr>
          <a:xfrm>
            <a:off x="776625" y="475978"/>
            <a:ext cx="183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Bold"/>
                <a:ea typeface="思源黑体 CN Bold"/>
                <a:cs typeface="OPPOSans B" panose="00020600040101010101" pitchFamily="18" charset="-122"/>
              </a:rPr>
              <a:t>合作支持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 Bold"/>
              <a:ea typeface="思源黑体 CN Bold"/>
              <a:cs typeface="OPPOSans B" panose="00020600040101010101" pitchFamily="18" charset="-122"/>
            </a:endParaRPr>
          </a:p>
        </p:txBody>
      </p:sp>
      <p:sp>
        <p:nvSpPr>
          <p:cNvPr id="8" name="图形 16">
            <a:extLst>
              <a:ext uri="{FF2B5EF4-FFF2-40B4-BE49-F238E27FC236}">
                <a16:creationId xmlns:a16="http://schemas.microsoft.com/office/drawing/2014/main" id="{0FEFF8A1-59B2-4EDB-AB3C-72192514686B}"/>
              </a:ext>
            </a:extLst>
          </p:cNvPr>
          <p:cNvSpPr/>
          <p:nvPr/>
        </p:nvSpPr>
        <p:spPr>
          <a:xfrm>
            <a:off x="626721" y="535521"/>
            <a:ext cx="284315" cy="404991"/>
          </a:xfrm>
          <a:custGeom>
            <a:avLst/>
            <a:gdLst>
              <a:gd name="connsiteX0" fmla="*/ 299506 w 299505"/>
              <a:gd name="connsiteY0" fmla="*/ 199839 h 426629"/>
              <a:gd name="connsiteX1" fmla="*/ 179217 w 299505"/>
              <a:gd name="connsiteY1" fmla="*/ 174883 h 426629"/>
              <a:gd name="connsiteX2" fmla="*/ 230616 w 299505"/>
              <a:gd name="connsiteY2" fmla="*/ 0 h 426629"/>
              <a:gd name="connsiteX3" fmla="*/ 0 w 299505"/>
              <a:gd name="connsiteY3" fmla="*/ 226788 h 426629"/>
              <a:gd name="connsiteX4" fmla="*/ 120289 w 299505"/>
              <a:gd name="connsiteY4" fmla="*/ 251744 h 426629"/>
              <a:gd name="connsiteX5" fmla="*/ 68890 w 299505"/>
              <a:gd name="connsiteY5" fmla="*/ 426629 h 426629"/>
              <a:gd name="connsiteX6" fmla="*/ 299506 w 299505"/>
              <a:gd name="connsiteY6" fmla="*/ 199839 h 42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505" h="426629">
                <a:moveTo>
                  <a:pt x="299506" y="199839"/>
                </a:moveTo>
                <a:lnTo>
                  <a:pt x="179217" y="174883"/>
                </a:lnTo>
                <a:lnTo>
                  <a:pt x="230616" y="0"/>
                </a:lnTo>
                <a:lnTo>
                  <a:pt x="0" y="226788"/>
                </a:lnTo>
                <a:lnTo>
                  <a:pt x="120289" y="251744"/>
                </a:lnTo>
                <a:lnTo>
                  <a:pt x="68890" y="426629"/>
                </a:lnTo>
                <a:lnTo>
                  <a:pt x="299506" y="199839"/>
                </a:lnTo>
                <a:close/>
              </a:path>
            </a:pathLst>
          </a:custGeom>
          <a:gradFill>
            <a:gsLst>
              <a:gs pos="0">
                <a:srgbClr val="19CD82">
                  <a:lumMod val="93000"/>
                  <a:lumOff val="7000"/>
                </a:srgbClr>
              </a:gs>
              <a:gs pos="100000">
                <a:srgbClr val="19CD82">
                  <a:lumMod val="85000"/>
                </a:srgbClr>
              </a:gs>
            </a:gsLst>
            <a:lin ang="5400000" scaled="1"/>
          </a:gradFill>
          <a:ln w="122" cap="flat">
            <a:noFill/>
            <a:prstDash val="solid"/>
            <a:miter/>
          </a:ln>
          <a:effectLst>
            <a:outerShdw blurRad="88900" dist="50800" dir="8100000" algn="tr" rotWithShape="0">
              <a:schemeClr val="accent1">
                <a:alpha val="32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D8F0E-2E76-450F-897F-C26D886DB5C2}"/>
              </a:ext>
            </a:extLst>
          </p:cNvPr>
          <p:cNvSpPr txBox="1"/>
          <p:nvPr/>
        </p:nvSpPr>
        <p:spPr>
          <a:xfrm>
            <a:off x="565474" y="4790885"/>
            <a:ext cx="246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chemeClr val="accent1">
                        <a:lumMod val="84000"/>
                      </a:schemeClr>
                    </a:gs>
                    <a:gs pos="100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+mj-lt"/>
                <a:ea typeface="+mj-ea"/>
                <a:cs typeface="OPPOSans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9CD82">
                        <a:lumMod val="84000"/>
                      </a:srgbClr>
                    </a:gs>
                    <a:gs pos="100000">
                      <a:srgbClr val="19CD82">
                        <a:lumMod val="100000"/>
                      </a:srgbClr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Roboto Bold"/>
                <a:ea typeface="思源黑体 CN Bold"/>
                <a:cs typeface="OPPOSans B" panose="00020600040101010101" pitchFamily="18" charset="-122"/>
              </a:rPr>
              <a:t>业务技能支持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C8257C-C529-4B0D-8061-6C996E56F4E4}"/>
              </a:ext>
            </a:extLst>
          </p:cNvPr>
          <p:cNvSpPr txBox="1"/>
          <p:nvPr/>
        </p:nvSpPr>
        <p:spPr>
          <a:xfrm>
            <a:off x="613892" y="5147912"/>
            <a:ext cx="2364424" cy="741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cs typeface="OPPOSans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OPPOSans R" panose="00020600040101010101" pitchFamily="18" charset="-122"/>
              </a:rPr>
              <a:t>从面对面签约话术培训，到运维人员周到的售后服务，我们为您提供更完善的业务技能培训支持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2E0C47-EC08-44C4-8B32-12A206118F29}"/>
              </a:ext>
            </a:extLst>
          </p:cNvPr>
          <p:cNvSpPr txBox="1"/>
          <p:nvPr/>
        </p:nvSpPr>
        <p:spPr>
          <a:xfrm>
            <a:off x="1928437" y="2674808"/>
            <a:ext cx="246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 flip="none" rotWithShape="1">
                  <a:gsLst>
                    <a:gs pos="0">
                      <a:schemeClr val="accent1">
                        <a:lumMod val="84000"/>
                      </a:schemeClr>
                    </a:gs>
                    <a:gs pos="100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+mj-lt"/>
                <a:ea typeface="+mj-ea"/>
                <a:cs typeface="OPPOSans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9CD82">
                        <a:lumMod val="84000"/>
                      </a:srgbClr>
                    </a:gs>
                    <a:gs pos="100000">
                      <a:srgbClr val="19CD82">
                        <a:lumMod val="100000"/>
                      </a:srgbClr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Roboto Bold"/>
                <a:ea typeface="思源黑体 CN Bold"/>
                <a:cs typeface="OPPOSans B" panose="00020600040101010101" pitchFamily="18" charset="-122"/>
              </a:rPr>
              <a:t>培训支持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19CD82">
                      <a:lumMod val="84000"/>
                    </a:srgbClr>
                  </a:gs>
                  <a:gs pos="100000">
                    <a:srgbClr val="19CD82">
                      <a:lumMod val="100000"/>
                    </a:srgbClr>
                  </a:gs>
                </a:gsLst>
                <a:lin ang="13500000" scaled="1"/>
                <a:tileRect/>
              </a:gradFill>
              <a:effectLst/>
              <a:uLnTx/>
              <a:uFillTx/>
              <a:latin typeface="Roboto Bold"/>
              <a:ea typeface="思源黑体 CN Bold"/>
              <a:cs typeface="OPPOSans B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E2CE2F-2516-4D7B-B05B-B048DB681BAB}"/>
              </a:ext>
            </a:extLst>
          </p:cNvPr>
          <p:cNvSpPr txBox="1"/>
          <p:nvPr/>
        </p:nvSpPr>
        <p:spPr>
          <a:xfrm>
            <a:off x="2164735" y="3013410"/>
            <a:ext cx="1988664" cy="792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cs typeface="OPPOSans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OPPOSans R" panose="00020600040101010101" pitchFamily="18" charset="-122"/>
              </a:rPr>
              <a:t>我们为您提供业务的基础系统性的培训，帮助您的团队刷新的熟悉业务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27DAD7-C869-40E9-BBE6-CF4F586E9924}"/>
              </a:ext>
            </a:extLst>
          </p:cNvPr>
          <p:cNvSpPr txBox="1"/>
          <p:nvPr/>
        </p:nvSpPr>
        <p:spPr>
          <a:xfrm>
            <a:off x="4872243" y="1905687"/>
            <a:ext cx="246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 flip="none" rotWithShape="1">
                  <a:gsLst>
                    <a:gs pos="0">
                      <a:schemeClr val="accent1">
                        <a:lumMod val="84000"/>
                      </a:schemeClr>
                    </a:gs>
                    <a:gs pos="100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+mj-lt"/>
                <a:ea typeface="+mj-ea"/>
                <a:cs typeface="OPPOSans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9CD82">
                        <a:lumMod val="84000"/>
                      </a:srgbClr>
                    </a:gs>
                    <a:gs pos="100000">
                      <a:srgbClr val="19CD82">
                        <a:lumMod val="100000"/>
                      </a:srgbClr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Roboto Bold"/>
                <a:ea typeface="思源黑体 CN Bold"/>
                <a:cs typeface="OPPOSans B" panose="00020600040101010101" pitchFamily="18" charset="-122"/>
              </a:rPr>
              <a:t>团队培养支持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BB772B6-286E-4CBA-A49C-4132C886A5BB}"/>
              </a:ext>
            </a:extLst>
          </p:cNvPr>
          <p:cNvSpPr txBox="1"/>
          <p:nvPr/>
        </p:nvSpPr>
        <p:spPr>
          <a:xfrm>
            <a:off x="4872243" y="2248312"/>
            <a:ext cx="2461260" cy="792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cs typeface="OPPOSans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OPPOSans R" panose="00020600040101010101" pitchFamily="18" charset="-122"/>
              </a:rPr>
              <a:t>从人才的招聘，到团队的组建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OPPOSans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OPPOSans R" panose="00020600040101010101" pitchFamily="18" charset="-122"/>
              </a:rPr>
              <a:t>到团队的管理，我们更愿意为您打造一支共享充电行业的铁军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D6B0142-A89A-4C83-A41B-6A97190F66D0}"/>
              </a:ext>
            </a:extLst>
          </p:cNvPr>
          <p:cNvSpPr txBox="1"/>
          <p:nvPr/>
        </p:nvSpPr>
        <p:spPr>
          <a:xfrm flipH="1">
            <a:off x="7813660" y="2674808"/>
            <a:ext cx="246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 flip="none" rotWithShape="1">
                  <a:gsLst>
                    <a:gs pos="0">
                      <a:schemeClr val="accent1">
                        <a:lumMod val="84000"/>
                      </a:schemeClr>
                    </a:gs>
                    <a:gs pos="100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+mj-lt"/>
                <a:ea typeface="+mj-ea"/>
                <a:cs typeface="OPPOSans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9CD82">
                        <a:lumMod val="84000"/>
                      </a:srgbClr>
                    </a:gs>
                    <a:gs pos="100000">
                      <a:srgbClr val="19CD82">
                        <a:lumMod val="100000"/>
                      </a:srgbClr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Roboto Bold"/>
                <a:ea typeface="思源黑体 CN Bold"/>
                <a:cs typeface="OPPOSans B" panose="00020600040101010101" pitchFamily="18" charset="-122"/>
              </a:rPr>
              <a:t>客服支持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5258134-0A09-4C9A-888D-72638F00822F}"/>
              </a:ext>
            </a:extLst>
          </p:cNvPr>
          <p:cNvSpPr txBox="1"/>
          <p:nvPr/>
        </p:nvSpPr>
        <p:spPr>
          <a:xfrm flipH="1">
            <a:off x="7990061" y="3013410"/>
            <a:ext cx="2108458" cy="55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cs typeface="OPPOSans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OPPOSans R" panose="00020600040101010101" pitchFamily="18" charset="-122"/>
              </a:rPr>
              <a:t>总部客服团队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OPPOSans R" panose="00020600040101010101" pitchFamily="18" charset="-122"/>
              </a:rPr>
              <a:t>24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OPPOSans R" panose="00020600040101010101" pitchFamily="18" charset="-122"/>
              </a:rPr>
              <a:t>小时待命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OPPOSans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OPPOSans R" panose="00020600040101010101" pitchFamily="18" charset="-122"/>
              </a:rPr>
              <a:t>为您全力保障消费者权益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9474181-E178-4ED1-BB47-1D3999A5EE68}"/>
              </a:ext>
            </a:extLst>
          </p:cNvPr>
          <p:cNvSpPr txBox="1"/>
          <p:nvPr/>
        </p:nvSpPr>
        <p:spPr>
          <a:xfrm flipH="1">
            <a:off x="9142551" y="4790885"/>
            <a:ext cx="246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chemeClr val="accent1">
                        <a:lumMod val="84000"/>
                      </a:schemeClr>
                    </a:gs>
                    <a:gs pos="100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+mj-lt"/>
                <a:ea typeface="+mj-ea"/>
                <a:cs typeface="OPPOSans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9CD82">
                        <a:lumMod val="84000"/>
                      </a:srgbClr>
                    </a:gs>
                    <a:gs pos="100000">
                      <a:srgbClr val="19CD82">
                        <a:lumMod val="100000"/>
                      </a:srgbClr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Roboto Bold"/>
                <a:ea typeface="思源黑体 CN Bold"/>
                <a:cs typeface="OPPOSans B" panose="00020600040101010101" pitchFamily="18" charset="-122"/>
              </a:rPr>
              <a:t>运营支持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7E6FE44-D59E-4AE6-B7D0-D9C13FD87DE9}"/>
              </a:ext>
            </a:extLst>
          </p:cNvPr>
          <p:cNvSpPr txBox="1"/>
          <p:nvPr/>
        </p:nvSpPr>
        <p:spPr>
          <a:xfrm flipH="1">
            <a:off x="9190969" y="5147912"/>
            <a:ext cx="2364424" cy="741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cs typeface="OPPOSans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OPPOSans R" panose="00020600040101010101" pitchFamily="18" charset="-122"/>
              </a:rPr>
              <a:t>更丰富的运营活动，助您快速提高区域订单，量身打造全国大型连锁商户活动，让交易如鱼得水</a:t>
            </a: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2065441-2DD9-401F-93CD-3AD23983420F}"/>
              </a:ext>
            </a:extLst>
          </p:cNvPr>
          <p:cNvSpPr/>
          <p:nvPr/>
        </p:nvSpPr>
        <p:spPr>
          <a:xfrm flipH="1">
            <a:off x="1375166" y="3812279"/>
            <a:ext cx="841876" cy="84187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>
                <a:alpha val="57000"/>
              </a:schemeClr>
            </a:solidFill>
          </a:ln>
          <a:effectLst>
            <a:outerShdw blurRad="292100" dist="241300" dir="5400000" sx="70000" sy="7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C311FB82-C146-4294-A062-E86046CEB494}"/>
              </a:ext>
            </a:extLst>
          </p:cNvPr>
          <p:cNvSpPr/>
          <p:nvPr/>
        </p:nvSpPr>
        <p:spPr>
          <a:xfrm flipH="1">
            <a:off x="2738129" y="1742574"/>
            <a:ext cx="841876" cy="84187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>
                <a:alpha val="57000"/>
              </a:schemeClr>
            </a:solidFill>
          </a:ln>
          <a:effectLst>
            <a:outerShdw blurRad="292100" dist="241300" dir="5400000" sx="70000" sy="7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3DD34C77-10DC-42F9-99B5-023BE65E867B}"/>
              </a:ext>
            </a:extLst>
          </p:cNvPr>
          <p:cNvSpPr/>
          <p:nvPr/>
        </p:nvSpPr>
        <p:spPr>
          <a:xfrm flipH="1">
            <a:off x="5681935" y="939738"/>
            <a:ext cx="841876" cy="84187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>
                <a:alpha val="57000"/>
              </a:schemeClr>
            </a:solidFill>
          </a:ln>
          <a:effectLst>
            <a:outerShdw blurRad="292100" dist="241300" dir="5400000" sx="70000" sy="7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9A1D6BE5-78BF-49FC-97C0-A498D56BFF5D}"/>
              </a:ext>
            </a:extLst>
          </p:cNvPr>
          <p:cNvSpPr/>
          <p:nvPr/>
        </p:nvSpPr>
        <p:spPr>
          <a:xfrm flipH="1">
            <a:off x="8623352" y="1732850"/>
            <a:ext cx="841876" cy="84187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>
                <a:alpha val="57000"/>
              </a:schemeClr>
            </a:solidFill>
          </a:ln>
          <a:effectLst>
            <a:outerShdw blurRad="292100" dist="241300" dir="5400000" sx="70000" sy="7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9ACF93C-900C-4B2E-AD75-EA2A0F51C2EC}"/>
              </a:ext>
            </a:extLst>
          </p:cNvPr>
          <p:cNvSpPr/>
          <p:nvPr/>
        </p:nvSpPr>
        <p:spPr>
          <a:xfrm flipH="1">
            <a:off x="9952243" y="3810633"/>
            <a:ext cx="841876" cy="84187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>
                <a:alpha val="57000"/>
              </a:schemeClr>
            </a:solidFill>
          </a:ln>
          <a:effectLst>
            <a:outerShdw blurRad="292100" dist="241300" dir="5400000" sx="70000" sy="7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77" name="图片 76" descr="电子计算机&#10;&#10;描述已自动生成" hidden="1">
            <a:extLst>
              <a:ext uri="{FF2B5EF4-FFF2-40B4-BE49-F238E27FC236}">
                <a16:creationId xmlns:a16="http://schemas.microsoft.com/office/drawing/2014/main" id="{2B2FC579-DE01-4754-B62A-5CB6C311E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01" y="2981068"/>
            <a:ext cx="6148812" cy="6858000"/>
          </a:xfrm>
          <a:prstGeom prst="rect">
            <a:avLst/>
          </a:prstGeom>
        </p:spPr>
      </p:pic>
      <p:pic>
        <p:nvPicPr>
          <p:cNvPr id="90" name="图形 89">
            <a:extLst>
              <a:ext uri="{FF2B5EF4-FFF2-40B4-BE49-F238E27FC236}">
                <a16:creationId xmlns:a16="http://schemas.microsoft.com/office/drawing/2014/main" id="{E3F84297-8054-4ADA-B0AD-556A8C40F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926" y="4004039"/>
            <a:ext cx="458356" cy="458356"/>
          </a:xfrm>
          <a:prstGeom prst="rect">
            <a:avLst/>
          </a:prstGeom>
        </p:spPr>
      </p:pic>
      <p:pic>
        <p:nvPicPr>
          <p:cNvPr id="92" name="图形 91">
            <a:extLst>
              <a:ext uri="{FF2B5EF4-FFF2-40B4-BE49-F238E27FC236}">
                <a16:creationId xmlns:a16="http://schemas.microsoft.com/office/drawing/2014/main" id="{3A57AA90-309E-4722-A62A-95BB20498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19941" y="3978331"/>
            <a:ext cx="506480" cy="506480"/>
          </a:xfrm>
          <a:prstGeom prst="rect">
            <a:avLst/>
          </a:prstGeom>
        </p:spPr>
      </p:pic>
      <p:pic>
        <p:nvPicPr>
          <p:cNvPr id="94" name="图形 93">
            <a:extLst>
              <a:ext uri="{FF2B5EF4-FFF2-40B4-BE49-F238E27FC236}">
                <a16:creationId xmlns:a16="http://schemas.microsoft.com/office/drawing/2014/main" id="{715C382D-DA76-44E9-A7CD-45438CA39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79765" y="1137568"/>
            <a:ext cx="446216" cy="446216"/>
          </a:xfrm>
          <a:prstGeom prst="rect">
            <a:avLst/>
          </a:prstGeom>
        </p:spPr>
      </p:pic>
      <p:pic>
        <p:nvPicPr>
          <p:cNvPr id="96" name="图形 95">
            <a:extLst>
              <a:ext uri="{FF2B5EF4-FFF2-40B4-BE49-F238E27FC236}">
                <a16:creationId xmlns:a16="http://schemas.microsoft.com/office/drawing/2014/main" id="{1924AE80-A727-4F59-968E-FC7FB5E55F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27664" y="1937162"/>
            <a:ext cx="433252" cy="433252"/>
          </a:xfrm>
          <a:prstGeom prst="rect">
            <a:avLst/>
          </a:prstGeom>
        </p:spPr>
      </p:pic>
      <p:pic>
        <p:nvPicPr>
          <p:cNvPr id="98" name="图形 97">
            <a:extLst>
              <a:ext uri="{FF2B5EF4-FFF2-40B4-BE49-F238E27FC236}">
                <a16:creationId xmlns:a16="http://schemas.microsoft.com/office/drawing/2014/main" id="{2508B539-599E-4361-A1DC-F73CCBA07A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42441" y="1946886"/>
            <a:ext cx="433252" cy="4332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2C410DD-5AC3-46C1-ACA7-2AC859BFCD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V="1">
            <a:off x="4557996" y="3196279"/>
            <a:ext cx="3348104" cy="3952835"/>
          </a:xfrm>
          <a:prstGeom prst="rect">
            <a:avLst/>
          </a:prstGeom>
          <a:effectLst>
            <a:outerShdw blurRad="279400" dist="38100" dir="5400000" algn="t" rotWithShape="0">
              <a:schemeClr val="accent1">
                <a:lumMod val="50000"/>
                <a:alpha val="3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75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7E7ED8-E3F3-4B2E-BA71-BC45F6D5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1853" y="1337912"/>
            <a:ext cx="4176628" cy="4176628"/>
          </a:xfrm>
          <a:prstGeom prst="ellipse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D1E5987-EC3B-453F-8330-5887F8745A91}"/>
              </a:ext>
            </a:extLst>
          </p:cNvPr>
          <p:cNvSpPr/>
          <p:nvPr/>
        </p:nvSpPr>
        <p:spPr>
          <a:xfrm>
            <a:off x="632698" y="1498757"/>
            <a:ext cx="3854936" cy="3854936"/>
          </a:xfrm>
          <a:prstGeom prst="ellipse">
            <a:avLst/>
          </a:prstGeom>
          <a:noFill/>
          <a:ln w="19050" cap="flat" cmpd="sng" algn="ctr">
            <a:solidFill>
              <a:srgbClr val="FF5500">
                <a:alpha val="2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4E00AB0-6FC7-4CC3-998A-DC51712E5BE2}"/>
              </a:ext>
            </a:extLst>
          </p:cNvPr>
          <p:cNvSpPr/>
          <p:nvPr/>
        </p:nvSpPr>
        <p:spPr>
          <a:xfrm>
            <a:off x="795079" y="1661138"/>
            <a:ext cx="3530174" cy="3530174"/>
          </a:xfrm>
          <a:prstGeom prst="ellipse">
            <a:avLst/>
          </a:prstGeom>
          <a:noFill/>
          <a:ln w="19050" cap="flat" cmpd="sng" algn="ctr">
            <a:solidFill>
              <a:srgbClr val="FF5500">
                <a:alpha val="2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D2C326-9462-46AC-A885-E5DC6C95C665}"/>
              </a:ext>
            </a:extLst>
          </p:cNvPr>
          <p:cNvSpPr txBox="1"/>
          <p:nvPr/>
        </p:nvSpPr>
        <p:spPr>
          <a:xfrm>
            <a:off x="2505197" y="2497534"/>
            <a:ext cx="276998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H" panose="00020600040101010101" pitchFamily="18" charset="-122"/>
              </a:rPr>
              <a:t>企业简介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05EDD9-6774-47E2-A115-BFA5450F5835}"/>
              </a:ext>
            </a:extLst>
          </p:cNvPr>
          <p:cNvSpPr txBox="1"/>
          <p:nvPr/>
        </p:nvSpPr>
        <p:spPr>
          <a:xfrm>
            <a:off x="2535677" y="3698710"/>
            <a:ext cx="17681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Hanson" pitchFamily="2" charset="0"/>
              </a:rPr>
              <a:t>COMPANY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Hanson" pitchFamily="2" charset="0"/>
              </a:rPr>
              <a:t>PROFILE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5291809-56D1-475F-A128-ED54A392EF5D}"/>
              </a:ext>
            </a:extLst>
          </p:cNvPr>
          <p:cNvSpPr/>
          <p:nvPr/>
        </p:nvSpPr>
        <p:spPr>
          <a:xfrm>
            <a:off x="-1839268" y="-973209"/>
            <a:ext cx="8798868" cy="8798868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FF5500"/>
                </a:gs>
                <a:gs pos="87000">
                  <a:srgbClr val="FF5500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4F6D3C9-6C49-4060-B70B-173AC6531B20}"/>
              </a:ext>
            </a:extLst>
          </p:cNvPr>
          <p:cNvSpPr/>
          <p:nvPr/>
        </p:nvSpPr>
        <p:spPr>
          <a:xfrm>
            <a:off x="-620068" y="245991"/>
            <a:ext cx="6360468" cy="6360468"/>
          </a:xfrm>
          <a:prstGeom prst="ellipse">
            <a:avLst/>
          </a:prstGeom>
          <a:noFill/>
          <a:ln w="12700" cap="flat" cmpd="sng" algn="ctr">
            <a:gradFill flip="none" rotWithShape="1">
              <a:gsLst>
                <a:gs pos="0">
                  <a:schemeClr val="bg1"/>
                </a:gs>
                <a:gs pos="87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F87900F-2218-4B7E-B164-D5882DF945FD}"/>
              </a:ext>
            </a:extLst>
          </p:cNvPr>
          <p:cNvSpPr/>
          <p:nvPr/>
        </p:nvSpPr>
        <p:spPr>
          <a:xfrm>
            <a:off x="-5424451" y="-4558392"/>
            <a:ext cx="15969234" cy="15969234"/>
          </a:xfrm>
          <a:prstGeom prst="ellipse">
            <a:avLst/>
          </a:prstGeom>
          <a:noFill/>
          <a:ln w="28575" cap="flat" cmpd="sng" algn="ctr">
            <a:gradFill flip="none" rotWithShape="1">
              <a:gsLst>
                <a:gs pos="0">
                  <a:schemeClr val="bg1"/>
                </a:gs>
                <a:gs pos="96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FBACA5F-3901-42C1-8720-6A701F1D3BF0}"/>
              </a:ext>
            </a:extLst>
          </p:cNvPr>
          <p:cNvSpPr/>
          <p:nvPr/>
        </p:nvSpPr>
        <p:spPr>
          <a:xfrm>
            <a:off x="-6299940" y="-5433881"/>
            <a:ext cx="17720212" cy="17720212"/>
          </a:xfrm>
          <a:prstGeom prst="ellipse">
            <a:avLst/>
          </a:prstGeom>
          <a:noFill/>
          <a:ln w="12700" cap="flat" cmpd="sng" algn="ctr">
            <a:gradFill flip="none" rotWithShape="1">
              <a:gsLst>
                <a:gs pos="0">
                  <a:srgbClr val="FF5500"/>
                </a:gs>
                <a:gs pos="4000">
                  <a:srgbClr val="FF5500">
                    <a:alpha val="0"/>
                  </a:srgb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C784B6-5D66-41CB-A837-FB8C52C53657}"/>
              </a:ext>
            </a:extLst>
          </p:cNvPr>
          <p:cNvSpPr txBox="1"/>
          <p:nvPr/>
        </p:nvSpPr>
        <p:spPr>
          <a:xfrm>
            <a:off x="8003725" y="2565499"/>
            <a:ext cx="21544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企业发展历程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3FB9EB-3675-46C3-BCC8-A44F5C6C868A}"/>
              </a:ext>
            </a:extLst>
          </p:cNvPr>
          <p:cNvSpPr txBox="1"/>
          <p:nvPr/>
        </p:nvSpPr>
        <p:spPr>
          <a:xfrm>
            <a:off x="8003725" y="3861613"/>
            <a:ext cx="21544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优秀管理团队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1489BC-2685-47D3-94FA-4F416ACC9EFD}"/>
              </a:ext>
            </a:extLst>
          </p:cNvPr>
          <p:cNvSpPr txBox="1"/>
          <p:nvPr/>
        </p:nvSpPr>
        <p:spPr>
          <a:xfrm>
            <a:off x="7646156" y="5157728"/>
            <a:ext cx="21544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核心技术力量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E05B01-D3B1-4AA3-8793-7ABE818E61AF}"/>
              </a:ext>
            </a:extLst>
          </p:cNvPr>
          <p:cNvSpPr txBox="1"/>
          <p:nvPr/>
        </p:nvSpPr>
        <p:spPr>
          <a:xfrm>
            <a:off x="7646156" y="1269385"/>
            <a:ext cx="21544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品牌核心理念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50EABF-40EB-4249-AEC3-C9A69924FF1E}"/>
              </a:ext>
            </a:extLst>
          </p:cNvPr>
          <p:cNvSpPr txBox="1"/>
          <p:nvPr/>
        </p:nvSpPr>
        <p:spPr>
          <a:xfrm>
            <a:off x="7173893" y="2565499"/>
            <a:ext cx="6075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6350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Hanson" pitchFamily="2" charset="0"/>
              </a:rPr>
              <a:t>02</a:t>
            </a:r>
            <a:endParaRPr kumimoji="0" lang="zh-CN" altLang="en-US" sz="2800" b="0" i="0" u="none" strike="noStrike" kern="1200" cap="none" spc="0" normalizeH="0" baseline="0" noProof="0" dirty="0">
              <a:ln w="6350">
                <a:solidFill>
                  <a:prstClr val="white"/>
                </a:solidFill>
              </a:ln>
              <a:noFill/>
              <a:effectLst/>
              <a:uLnTx/>
              <a:uFillTx/>
              <a:latin typeface="Hanson" pitchFamily="2" charset="0"/>
              <a:ea typeface="OPPOSans M" panose="00020600040101010101" pitchFamily="18" charset="-122"/>
              <a:cs typeface="OPPOSans M" panose="00020600040101010101" pitchFamily="18" charset="-122"/>
              <a:sym typeface="Hanson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37EBEF-C5D7-414E-B7C0-7607720F38A8}"/>
              </a:ext>
            </a:extLst>
          </p:cNvPr>
          <p:cNvSpPr txBox="1"/>
          <p:nvPr/>
        </p:nvSpPr>
        <p:spPr>
          <a:xfrm>
            <a:off x="7173893" y="3861613"/>
            <a:ext cx="6107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6350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Hanson" pitchFamily="2" charset="0"/>
              </a:rPr>
              <a:t>03</a:t>
            </a:r>
            <a:endParaRPr kumimoji="0" lang="zh-CN" altLang="en-US" sz="2800" b="0" i="0" u="none" strike="noStrike" kern="1200" cap="none" spc="0" normalizeH="0" baseline="0" noProof="0" dirty="0">
              <a:ln w="6350">
                <a:solidFill>
                  <a:prstClr val="white"/>
                </a:solidFill>
              </a:ln>
              <a:noFill/>
              <a:effectLst/>
              <a:uLnTx/>
              <a:uFillTx/>
              <a:latin typeface="Hanson" pitchFamily="2" charset="0"/>
              <a:ea typeface="OPPOSans M" panose="00020600040101010101" pitchFamily="18" charset="-122"/>
              <a:cs typeface="OPPOSans M" panose="00020600040101010101" pitchFamily="18" charset="-122"/>
              <a:sym typeface="Hanson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90BCC4-E010-4E4E-B0F2-7F8C67108B83}"/>
              </a:ext>
            </a:extLst>
          </p:cNvPr>
          <p:cNvSpPr txBox="1"/>
          <p:nvPr/>
        </p:nvSpPr>
        <p:spPr>
          <a:xfrm>
            <a:off x="6816324" y="5157728"/>
            <a:ext cx="62677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6350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Hanson" pitchFamily="2" charset="0"/>
              </a:rPr>
              <a:t>04</a:t>
            </a:r>
            <a:endParaRPr kumimoji="0" lang="zh-CN" altLang="en-US" sz="2800" b="0" i="0" u="none" strike="noStrike" kern="1200" cap="none" spc="0" normalizeH="0" baseline="0" noProof="0" dirty="0">
              <a:ln w="6350">
                <a:solidFill>
                  <a:prstClr val="white"/>
                </a:solidFill>
              </a:ln>
              <a:noFill/>
              <a:effectLst/>
              <a:uLnTx/>
              <a:uFillTx/>
              <a:latin typeface="Hanson" pitchFamily="2" charset="0"/>
              <a:ea typeface="OPPOSans M" panose="00020600040101010101" pitchFamily="18" charset="-122"/>
              <a:cs typeface="OPPOSans M" panose="00020600040101010101" pitchFamily="18" charset="-122"/>
              <a:sym typeface="Hanson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107ADA-65B0-450D-B108-ADC8BC7B0676}"/>
              </a:ext>
            </a:extLst>
          </p:cNvPr>
          <p:cNvSpPr txBox="1"/>
          <p:nvPr/>
        </p:nvSpPr>
        <p:spPr>
          <a:xfrm>
            <a:off x="6816324" y="1269385"/>
            <a:ext cx="5610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6350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OPPOSans M" panose="00020600040101010101" pitchFamily="18" charset="-122"/>
                <a:cs typeface="OPPOSans M" panose="00020600040101010101" pitchFamily="18" charset="-122"/>
                <a:sym typeface="Hanson" pitchFamily="2" charset="0"/>
              </a:rPr>
              <a:t>01</a:t>
            </a:r>
            <a:endParaRPr kumimoji="0" lang="zh-CN" altLang="en-US" sz="2800" b="0" i="0" u="none" strike="noStrike" kern="1200" cap="none" spc="0" normalizeH="0" baseline="0" noProof="0" dirty="0">
              <a:ln w="6350">
                <a:solidFill>
                  <a:prstClr val="white"/>
                </a:solidFill>
              </a:ln>
              <a:noFill/>
              <a:effectLst/>
              <a:uLnTx/>
              <a:uFillTx/>
              <a:latin typeface="Hanson" pitchFamily="2" charset="0"/>
              <a:ea typeface="OPPOSans M" panose="00020600040101010101" pitchFamily="18" charset="-122"/>
              <a:cs typeface="OPPOSans M" panose="00020600040101010101" pitchFamily="18" charset="-122"/>
              <a:sym typeface="Hans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034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CD8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鸿蒙">
      <a:majorFont>
        <a:latin typeface="HarmonyOS Sans SC Bold"/>
        <a:ea typeface="HarmonyOS Sans SC Bold"/>
        <a:cs typeface=""/>
      </a:majorFont>
      <a:minorFont>
        <a:latin typeface="HarmonyOS Sans S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主题​​">
  <a:themeElements>
    <a:clrScheme name="一步步教程第二季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5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206</Words>
  <Application>Microsoft Office PowerPoint</Application>
  <PresentationFormat>宽屏</PresentationFormat>
  <Paragraphs>46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</vt:i4>
      </vt:variant>
    </vt:vector>
  </HeadingPairs>
  <TitlesOfParts>
    <vt:vector size="21" baseType="lpstr">
      <vt:lpstr>Hanson</vt:lpstr>
      <vt:lpstr>HarmonyOS Sans SC</vt:lpstr>
      <vt:lpstr>HarmonyOS Sans SC Bold</vt:lpstr>
      <vt:lpstr>OPPOSans H</vt:lpstr>
      <vt:lpstr>OPPOSans M</vt:lpstr>
      <vt:lpstr>Roboto Bold</vt:lpstr>
      <vt:lpstr>Roboto Regular</vt:lpstr>
      <vt:lpstr>等线</vt:lpstr>
      <vt:lpstr>等线 Light</vt:lpstr>
      <vt:lpstr>思源黑体 CN Bold</vt:lpstr>
      <vt:lpstr>Arial</vt:lpstr>
      <vt:lpstr>Roboto</vt:lpstr>
      <vt:lpstr>Office 主题​​</vt:lpstr>
      <vt:lpstr>3_Office 主题​​</vt:lpstr>
      <vt:lpstr>1_Office 主题​​</vt:lpstr>
      <vt:lpstr>5_Office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Adam Xu</dc:creator>
  <cp:lastModifiedBy>杜瑶瑶</cp:lastModifiedBy>
  <cp:revision>6</cp:revision>
  <dcterms:created xsi:type="dcterms:W3CDTF">2021-09-23T02:48:48Z</dcterms:created>
  <dcterms:modified xsi:type="dcterms:W3CDTF">2021-11-25T09:39:32Z</dcterms:modified>
</cp:coreProperties>
</file>